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4"/>
  </p:sldMasterIdLst>
  <p:notesMasterIdLst>
    <p:notesMasterId r:id="rId16"/>
  </p:notesMasterIdLst>
  <p:handoutMasterIdLst>
    <p:handoutMasterId r:id="rId17"/>
  </p:handoutMasterIdLst>
  <p:sldIdLst>
    <p:sldId id="2147472897" r:id="rId5"/>
    <p:sldId id="569" r:id="rId6"/>
    <p:sldId id="577" r:id="rId7"/>
    <p:sldId id="601" r:id="rId8"/>
    <p:sldId id="260" r:id="rId9"/>
    <p:sldId id="1712" r:id="rId10"/>
    <p:sldId id="578" r:id="rId11"/>
    <p:sldId id="588" r:id="rId12"/>
    <p:sldId id="4448" r:id="rId13"/>
    <p:sldId id="4684" r:id="rId14"/>
    <p:sldId id="574" r:id="rId15"/>
  </p:sldIdLst>
  <p:sldSz cx="12192000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94"/>
    <a:srgbClr val="00AFD7"/>
    <a:srgbClr val="C0181F"/>
    <a:srgbClr val="52B1DF"/>
    <a:srgbClr val="96D32E"/>
    <a:srgbClr val="C21C22"/>
    <a:srgbClr val="6E1014"/>
    <a:srgbClr val="D48311"/>
    <a:srgbClr val="5D5B55"/>
    <a:srgbClr val="E1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EB5F3-EABB-4C94-B95B-59C2C830FF03}" v="1" dt="2024-05-15T07:48:41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úria Sauri Sànchez" userId="4b580b47-6a8b-4f25-ae6d-9e269248722b" providerId="ADAL" clId="{758EB5F3-EABB-4C94-B95B-59C2C830FF03}"/>
    <pc:docChg chg="custSel addSld modSld">
      <pc:chgData name="Núria Sauri Sànchez" userId="4b580b47-6a8b-4f25-ae6d-9e269248722b" providerId="ADAL" clId="{758EB5F3-EABB-4C94-B95B-59C2C830FF03}" dt="2024-05-15T07:48:41.667" v="723" actId="27636"/>
      <pc:docMkLst>
        <pc:docMk/>
      </pc:docMkLst>
      <pc:sldChg chg="modSp mod">
        <pc:chgData name="Núria Sauri Sànchez" userId="4b580b47-6a8b-4f25-ae6d-9e269248722b" providerId="ADAL" clId="{758EB5F3-EABB-4C94-B95B-59C2C830FF03}" dt="2024-05-15T07:44:52.994" v="22" actId="6549"/>
        <pc:sldMkLst>
          <pc:docMk/>
          <pc:sldMk cId="1660772854" sldId="569"/>
        </pc:sldMkLst>
        <pc:spChg chg="mod">
          <ac:chgData name="Núria Sauri Sànchez" userId="4b580b47-6a8b-4f25-ae6d-9e269248722b" providerId="ADAL" clId="{758EB5F3-EABB-4C94-B95B-59C2C830FF03}" dt="2024-05-15T07:44:52.994" v="22" actId="6549"/>
          <ac:spMkLst>
            <pc:docMk/>
            <pc:sldMk cId="1660772854" sldId="569"/>
            <ac:spMk id="2" creationId="{0045BB5F-B5C3-3D4F-825C-7F95E278F6EC}"/>
          </ac:spMkLst>
        </pc:spChg>
      </pc:sldChg>
      <pc:sldChg chg="modSp mod">
        <pc:chgData name="Núria Sauri Sànchez" userId="4b580b47-6a8b-4f25-ae6d-9e269248722b" providerId="ADAL" clId="{758EB5F3-EABB-4C94-B95B-59C2C830FF03}" dt="2024-05-15T07:47:57.495" v="720" actId="20577"/>
        <pc:sldMkLst>
          <pc:docMk/>
          <pc:sldMk cId="3665311944" sldId="577"/>
        </pc:sldMkLst>
        <pc:spChg chg="mod">
          <ac:chgData name="Núria Sauri Sànchez" userId="4b580b47-6a8b-4f25-ae6d-9e269248722b" providerId="ADAL" clId="{758EB5F3-EABB-4C94-B95B-59C2C830FF03}" dt="2024-05-15T07:47:57.495" v="720" actId="20577"/>
          <ac:spMkLst>
            <pc:docMk/>
            <pc:sldMk cId="3665311944" sldId="577"/>
            <ac:spMk id="6" creationId="{51E3AAEC-CC59-3741-A13E-4CA6F9227609}"/>
          </ac:spMkLst>
        </pc:spChg>
      </pc:sldChg>
      <pc:sldChg chg="modSp add mod">
        <pc:chgData name="Núria Sauri Sànchez" userId="4b580b47-6a8b-4f25-ae6d-9e269248722b" providerId="ADAL" clId="{758EB5F3-EABB-4C94-B95B-59C2C830FF03}" dt="2024-05-15T07:48:41.667" v="723" actId="27636"/>
        <pc:sldMkLst>
          <pc:docMk/>
          <pc:sldMk cId="51198392" sldId="2147472897"/>
        </pc:sldMkLst>
        <pc:spChg chg="mod">
          <ac:chgData name="Núria Sauri Sànchez" userId="4b580b47-6a8b-4f25-ae6d-9e269248722b" providerId="ADAL" clId="{758EB5F3-EABB-4C94-B95B-59C2C830FF03}" dt="2024-05-15T07:48:41.659" v="722" actId="27636"/>
          <ac:spMkLst>
            <pc:docMk/>
            <pc:sldMk cId="51198392" sldId="2147472897"/>
            <ac:spMk id="2" creationId="{6854BF96-7D0A-6A10-BF7C-CD4B4DEA261E}"/>
          </ac:spMkLst>
        </pc:spChg>
        <pc:spChg chg="mod">
          <ac:chgData name="Núria Sauri Sànchez" userId="4b580b47-6a8b-4f25-ae6d-9e269248722b" providerId="ADAL" clId="{758EB5F3-EABB-4C94-B95B-59C2C830FF03}" dt="2024-05-15T07:48:41.667" v="723" actId="27636"/>
          <ac:spMkLst>
            <pc:docMk/>
            <pc:sldMk cId="51198392" sldId="2147472897"/>
            <ac:spMk id="11" creationId="{A4632A3A-077F-CF65-FD36-DCFD9FAD2EB4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hyperlink" Target="http://go.proquest.com/latam_webinars/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hyperlink" Target="https://proquest.libguides.com/refworks_es/" TargetMode="External"/><Relationship Id="rId16" Type="http://schemas.openxmlformats.org/officeDocument/2006/relationships/image" Target="../media/image31.svg"/><Relationship Id="rId1" Type="http://schemas.openxmlformats.org/officeDocument/2006/relationships/hyperlink" Target="https://proquest.libguides.com/spanish" TargetMode="External"/><Relationship Id="rId6" Type="http://schemas.openxmlformats.org/officeDocument/2006/relationships/hyperlink" Target="mailto:training@proquest.com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support.proquest.com/submitcase?language=es-419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hyperlink" Target="mailto:tsupport@proquest.com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hyperlink" Target="https://support.proquest.com/submitcase?language=es-419" TargetMode="External"/><Relationship Id="rId3" Type="http://schemas.openxmlformats.org/officeDocument/2006/relationships/hyperlink" Target="https://proquest.libguides.com/spanish" TargetMode="External"/><Relationship Id="rId7" Type="http://schemas.openxmlformats.org/officeDocument/2006/relationships/image" Target="../media/image26.png"/><Relationship Id="rId12" Type="http://schemas.openxmlformats.org/officeDocument/2006/relationships/hyperlink" Target="mailto:tsupport@proquest.com" TargetMode="External"/><Relationship Id="rId2" Type="http://schemas.openxmlformats.org/officeDocument/2006/relationships/image" Target="../media/image23.svg"/><Relationship Id="rId16" Type="http://schemas.openxmlformats.org/officeDocument/2006/relationships/hyperlink" Target="mailto:training@proquest.com" TargetMode="External"/><Relationship Id="rId1" Type="http://schemas.openxmlformats.org/officeDocument/2006/relationships/image" Target="../media/image22.png"/><Relationship Id="rId6" Type="http://schemas.openxmlformats.org/officeDocument/2006/relationships/hyperlink" Target="https://proquest.libguides.com/refworks_es/" TargetMode="External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31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hyperlink" Target="http://go.proquest.com/latam_webinars/" TargetMode="External"/><Relationship Id="rId1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C8E26-3990-48F8-9966-B97F0288B3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C8003A-1007-4165-A0B4-84FCDFE3176A}" type="pres">
      <dgm:prSet presAssocID="{167C8E26-3990-48F8-9966-B97F0288B3C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966401A-5A21-4488-9277-D4C7EDC820F8}" type="presOf" srcId="{167C8E26-3990-48F8-9966-B97F0288B3CF}" destId="{76C8003A-1007-4165-A0B4-84FCDFE317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36DB5-1F11-490F-AD0F-A52EE279DD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6B9B40-58AE-4EB0-9442-34C5ADF553ED}">
      <dgm:prSet custT="1"/>
      <dgm:spPr/>
      <dgm:t>
        <a:bodyPr/>
        <a:lstStyle/>
        <a:p>
          <a:r>
            <a:rPr lang="es-ES" sz="1800">
              <a:latin typeface="Avenir Next" panose="020B0503020202020204"/>
            </a:rPr>
            <a:t>Siga el enlace y complete los detalles para finalizar su cuenta</a:t>
          </a:r>
          <a:endParaRPr lang="es-MX" sz="1800">
            <a:latin typeface="Avenir Next" panose="020B0503020202020204"/>
          </a:endParaRPr>
        </a:p>
      </dgm:t>
    </dgm:pt>
    <dgm:pt modelId="{8301B476-35C4-4F43-81B7-EAF4F7BCE458}" type="parTrans" cxnId="{D29FA86E-852F-406E-BA97-8EAE400E9872}">
      <dgm:prSet/>
      <dgm:spPr/>
      <dgm:t>
        <a:bodyPr/>
        <a:lstStyle/>
        <a:p>
          <a:endParaRPr lang="es-MX"/>
        </a:p>
      </dgm:t>
    </dgm:pt>
    <dgm:pt modelId="{A50D0EDF-6869-4326-84DE-DD8D66B9A624}" type="sibTrans" cxnId="{D29FA86E-852F-406E-BA97-8EAE400E9872}">
      <dgm:prSet/>
      <dgm:spPr/>
      <dgm:t>
        <a:bodyPr/>
        <a:lstStyle/>
        <a:p>
          <a:endParaRPr lang="es-MX"/>
        </a:p>
      </dgm:t>
    </dgm:pt>
    <dgm:pt modelId="{76A710E7-C948-4828-A5AC-159E2A811A31}" type="pres">
      <dgm:prSet presAssocID="{E1736DB5-1F11-490F-AD0F-A52EE279DD6A}" presName="linear" presStyleCnt="0">
        <dgm:presLayoutVars>
          <dgm:animLvl val="lvl"/>
          <dgm:resizeHandles val="exact"/>
        </dgm:presLayoutVars>
      </dgm:prSet>
      <dgm:spPr/>
    </dgm:pt>
    <dgm:pt modelId="{B424165C-51EB-4AF8-9CED-1B244C7117FA}" type="pres">
      <dgm:prSet presAssocID="{006B9B40-58AE-4EB0-9442-34C5ADF553ED}" presName="parentText" presStyleLbl="node1" presStyleIdx="0" presStyleCnt="1" custLinFactNeighborX="-86471" custLinFactNeighborY="-61143">
        <dgm:presLayoutVars>
          <dgm:chMax val="0"/>
          <dgm:bulletEnabled val="1"/>
        </dgm:presLayoutVars>
      </dgm:prSet>
      <dgm:spPr/>
    </dgm:pt>
  </dgm:ptLst>
  <dgm:cxnLst>
    <dgm:cxn modelId="{D29FA86E-852F-406E-BA97-8EAE400E9872}" srcId="{E1736DB5-1F11-490F-AD0F-A52EE279DD6A}" destId="{006B9B40-58AE-4EB0-9442-34C5ADF553ED}" srcOrd="0" destOrd="0" parTransId="{8301B476-35C4-4F43-81B7-EAF4F7BCE458}" sibTransId="{A50D0EDF-6869-4326-84DE-DD8D66B9A624}"/>
    <dgm:cxn modelId="{7623888C-12A1-4CC2-A336-712F88A7C785}" type="presOf" srcId="{E1736DB5-1F11-490F-AD0F-A52EE279DD6A}" destId="{76A710E7-C948-4828-A5AC-159E2A811A31}" srcOrd="0" destOrd="0" presId="urn:microsoft.com/office/officeart/2005/8/layout/vList2"/>
    <dgm:cxn modelId="{792F7EC9-0CF0-4288-9F00-3DFBEADD2FCB}" type="presOf" srcId="{006B9B40-58AE-4EB0-9442-34C5ADF553ED}" destId="{B424165C-51EB-4AF8-9CED-1B244C7117FA}" srcOrd="0" destOrd="0" presId="urn:microsoft.com/office/officeart/2005/8/layout/vList2"/>
    <dgm:cxn modelId="{5A6A13E0-1058-4F47-9DFC-1FBDDE93E0E8}" type="presParOf" srcId="{76A710E7-C948-4828-A5AC-159E2A811A31}" destId="{B424165C-51EB-4AF8-9CED-1B244C7117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69EC0-E91A-4636-840A-BC1D18528CA3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9690C17-3405-4FDC-8F3F-B185835219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err="1">
              <a:latin typeface="Avenir Next" panose="020B0503020202020204"/>
            </a:rPr>
            <a:t>LibGuides</a:t>
          </a:r>
          <a:r>
            <a:rPr lang="en-US" sz="1800" b="1">
              <a:latin typeface="Avenir Next" panose="020B0503020202020204"/>
            </a:rPr>
            <a:t> ProQuest: </a:t>
          </a:r>
          <a:r>
            <a:rPr lang="en-US" sz="1600" b="0">
              <a:latin typeface="Avenir Next" panose="020B0503020202020204"/>
              <a:hlinkClick xmlns:r="http://schemas.openxmlformats.org/officeDocument/2006/relationships" r:id="rId1"/>
            </a:rPr>
            <a:t>https://proquest.libguides.com/spanish</a:t>
          </a:r>
          <a:r>
            <a:rPr lang="en-US" sz="1600" b="0">
              <a:latin typeface="Avenir Next" panose="020B0503020202020204"/>
            </a:rPr>
            <a:t> </a:t>
          </a:r>
        </a:p>
      </dgm:t>
    </dgm:pt>
    <dgm:pt modelId="{2FEDF319-C6BC-455D-9B8F-A20D78D639D9}" type="parTrans" cxnId="{056952B3-89CE-4CD9-8CE6-CAF9C97CE2A2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2E858EDF-30F0-4787-9A47-5AD13102541C}" type="sibTrans" cxnId="{056952B3-89CE-4CD9-8CE6-CAF9C97CE2A2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34BC6520-C853-4850-89F4-D60B891DDF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419" sz="1800" b="1" err="1">
              <a:latin typeface="Avenir Next" panose="020B0503020202020204"/>
            </a:rPr>
            <a:t>LibGuides</a:t>
          </a:r>
          <a:r>
            <a:rPr lang="es-419" sz="1800" b="1">
              <a:latin typeface="Avenir Next" panose="020B0503020202020204"/>
            </a:rPr>
            <a:t> </a:t>
          </a:r>
          <a:r>
            <a:rPr lang="es-419" sz="1800" b="1" err="1">
              <a:latin typeface="Avenir Next" panose="020B0503020202020204"/>
            </a:rPr>
            <a:t>RefWorks</a:t>
          </a:r>
          <a:r>
            <a:rPr lang="es-419" sz="1800" b="1">
              <a:latin typeface="Avenir Next" panose="020B0503020202020204"/>
            </a:rPr>
            <a:t> (español): </a:t>
          </a:r>
          <a:r>
            <a:rPr lang="en-US" sz="1800">
              <a:latin typeface="Avenir Next" panose="020B0503020202020204"/>
              <a:ea typeface="+mj-lt"/>
              <a:cs typeface="+mj-lt"/>
              <a:hlinkClick xmlns:r="http://schemas.openxmlformats.org/officeDocument/2006/relationships" r:id="rId2"/>
            </a:rPr>
            <a:t>https://proquest.libguides.com/refworks_es/</a:t>
          </a:r>
          <a:endParaRPr lang="en-US" sz="1600">
            <a:latin typeface="Avenir Next" panose="020B0503020202020204"/>
          </a:endParaRPr>
        </a:p>
      </dgm:t>
    </dgm:pt>
    <dgm:pt modelId="{CDF6861E-B0C9-48FF-A5DF-E651A647259B}" type="parTrans" cxnId="{714F667C-F067-4A1D-AB54-4A0BBDD2EC70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E9AF5E20-9CB3-4CC1-A0BC-942CF8F03F56}" type="sibTrans" cxnId="{714F667C-F067-4A1D-AB54-4A0BBDD2EC70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2BE7D52C-738E-4EF0-B53E-E59450F989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err="1">
              <a:latin typeface="Avenir Next" panose="020B0503020202020204"/>
            </a:rPr>
            <a:t>Webinars</a:t>
          </a:r>
          <a:r>
            <a:rPr lang="es-ES" sz="1800" b="1">
              <a:latin typeface="Avenir Next" panose="020B0503020202020204"/>
            </a:rPr>
            <a:t> en español: </a:t>
          </a:r>
          <a:r>
            <a:rPr lang="es-ES" sz="1600" b="0">
              <a:latin typeface="Avenir Next" panose="020B0503020202020204"/>
              <a:hlinkClick xmlns:r="http://schemas.openxmlformats.org/officeDocument/2006/relationships" r:id="rId3"/>
            </a:rPr>
            <a:t>http://go.proquest.com/latam_webinars/</a:t>
          </a:r>
          <a:r>
            <a:rPr lang="es-ES" sz="1600" b="0">
              <a:latin typeface="Avenir Next" panose="020B0503020202020204"/>
            </a:rPr>
            <a:t> </a:t>
          </a:r>
          <a:endParaRPr lang="en-US" sz="1600" b="0">
            <a:latin typeface="Avenir Next" panose="020B0503020202020204"/>
          </a:endParaRPr>
        </a:p>
      </dgm:t>
    </dgm:pt>
    <dgm:pt modelId="{233B1F15-17CF-4B4B-B77A-66BE757B4D85}" type="parTrans" cxnId="{4FC2C11B-5297-4946-A2BA-34D2FB680707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E30F667A-9BCD-4EDD-8049-7D07DFA4C077}" type="sibTrans" cxnId="{4FC2C11B-5297-4946-A2BA-34D2FB680707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79E54ABB-D3CD-488F-A871-76D86D4AC0F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>
              <a:latin typeface="Avenir Next" panose="020B0503020202020204"/>
            </a:rPr>
            <a:t>Soporte en español: </a:t>
          </a:r>
          <a:r>
            <a:rPr lang="es-ES" sz="1600">
              <a:latin typeface="Avenir Next" panose="020B0503020202020204"/>
            </a:rPr>
            <a:t>escriba a </a:t>
          </a:r>
          <a:r>
            <a:rPr lang="en-US" sz="1600">
              <a:latin typeface="Avenir Next" panose="020B0503020202020204"/>
              <a:hlinkClick xmlns:r="http://schemas.openxmlformats.org/officeDocument/2006/relationships" r:id="rId4"/>
            </a:rPr>
            <a:t>tsupport@proquest.com</a:t>
          </a:r>
          <a:r>
            <a:rPr lang="en-US" sz="1600">
              <a:latin typeface="Avenir Next" panose="020B0503020202020204"/>
            </a:rPr>
            <a:t> o </a:t>
          </a:r>
          <a:r>
            <a:rPr lang="en-US" sz="1600" err="1">
              <a:latin typeface="Avenir Next" panose="020B0503020202020204"/>
            </a:rPr>
            <a:t>acceda</a:t>
          </a:r>
          <a:r>
            <a:rPr lang="en-US" sz="1600">
              <a:latin typeface="Avenir Next" panose="020B0503020202020204"/>
            </a:rPr>
            <a:t> a </a:t>
          </a:r>
          <a:r>
            <a:rPr lang="en-US" sz="1600">
              <a:latin typeface="Avenir Next" panose="020B0503020202020204"/>
              <a:hlinkClick xmlns:r="http://schemas.openxmlformats.org/officeDocument/2006/relationships" r:id="rId5"/>
            </a:rPr>
            <a:t>https://support.proquest.com/submitcase?language=es-419</a:t>
          </a:r>
          <a:r>
            <a:rPr lang="en-US" sz="1600">
              <a:latin typeface="Avenir Next" panose="020B0503020202020204"/>
            </a:rPr>
            <a:t> </a:t>
          </a:r>
        </a:p>
      </dgm:t>
    </dgm:pt>
    <dgm:pt modelId="{FAD9F171-CA27-471C-BEDE-197DA9721E67}" type="parTrans" cxnId="{326901C4-F46D-44C8-84ED-F98691E6845B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5DD7EDCE-A414-4CDB-80E1-F2BAB9750B91}" type="sibTrans" cxnId="{326901C4-F46D-44C8-84ED-F98691E6845B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AC24556-3247-4CAE-BFC5-BC20ACF6E1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>
              <a:latin typeface="Avenir Next" panose="020B0503020202020204"/>
            </a:rPr>
            <a:t>Contacte a </a:t>
          </a:r>
          <a:r>
            <a:rPr lang="es-ES" sz="1600">
              <a:latin typeface="Avenir Next" panose="020B0503020202020204"/>
              <a:hlinkClick xmlns:r="http://schemas.openxmlformats.org/officeDocument/2006/relationships" r:id="rId6"/>
            </a:rPr>
            <a:t>training@proquest.com</a:t>
          </a:r>
          <a:r>
            <a:rPr lang="es-ES" sz="1600">
              <a:latin typeface="Avenir Next" panose="020B0503020202020204"/>
            </a:rPr>
            <a:t> para </a:t>
          </a:r>
          <a:r>
            <a:rPr lang="es-ES" sz="1800" b="1">
              <a:latin typeface="Avenir Next" panose="020B0503020202020204"/>
            </a:rPr>
            <a:t>solicitudes de Capacitación</a:t>
          </a:r>
          <a:endParaRPr lang="en-US" sz="1800" b="1">
            <a:latin typeface="Avenir Next" panose="020B0503020202020204"/>
          </a:endParaRPr>
        </a:p>
      </dgm:t>
    </dgm:pt>
    <dgm:pt modelId="{C35A9885-75CF-4E62-8F0F-C434A7A654F2}" type="parTrans" cxnId="{177FC09A-CED5-4DAA-A007-AA07C46CAF1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D934A98-783E-4576-AA1D-6DDFB7D70317}" type="sibTrans" cxnId="{177FC09A-CED5-4DAA-A007-AA07C46CAF1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112DC862-42A1-4349-B247-4A5A71FD1340}" type="pres">
      <dgm:prSet presAssocID="{3A669EC0-E91A-4636-840A-BC1D18528CA3}" presName="root" presStyleCnt="0">
        <dgm:presLayoutVars>
          <dgm:dir/>
          <dgm:resizeHandles val="exact"/>
        </dgm:presLayoutVars>
      </dgm:prSet>
      <dgm:spPr/>
    </dgm:pt>
    <dgm:pt modelId="{B0BD9BE7-7D4B-4E0A-8461-D698431D83AD}" type="pres">
      <dgm:prSet presAssocID="{99690C17-3405-4FDC-8F3F-B18583521918}" presName="compNode" presStyleCnt="0"/>
      <dgm:spPr/>
    </dgm:pt>
    <dgm:pt modelId="{2D4D895F-E3C6-40CE-B5F9-3507A497653B}" type="pres">
      <dgm:prSet presAssocID="{99690C17-3405-4FDC-8F3F-B18583521918}" presName="bgRect" presStyleLbl="bgShp" presStyleIdx="0" presStyleCnt="5"/>
      <dgm:spPr/>
    </dgm:pt>
    <dgm:pt modelId="{110CCFFF-E9A7-480E-A0C3-77EF0896951C}" type="pres">
      <dgm:prSet presAssocID="{99690C17-3405-4FDC-8F3F-B18583521918}" presName="iconRect" presStyleLbl="node1" presStyleIdx="0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07980DB-393D-4FE7-B997-25A938306438}" type="pres">
      <dgm:prSet presAssocID="{99690C17-3405-4FDC-8F3F-B18583521918}" presName="spaceRect" presStyleCnt="0"/>
      <dgm:spPr/>
    </dgm:pt>
    <dgm:pt modelId="{6C4F8F80-F54E-409B-894B-4420EAE14628}" type="pres">
      <dgm:prSet presAssocID="{99690C17-3405-4FDC-8F3F-B18583521918}" presName="parTx" presStyleLbl="revTx" presStyleIdx="0" presStyleCnt="5" custScaleX="104451" custLinFactNeighborX="545" custLinFactNeighborY="-1351">
        <dgm:presLayoutVars>
          <dgm:chMax val="0"/>
          <dgm:chPref val="0"/>
        </dgm:presLayoutVars>
      </dgm:prSet>
      <dgm:spPr/>
    </dgm:pt>
    <dgm:pt modelId="{B55BF12A-2FE5-432F-B0AE-2BFE07F6EC0A}" type="pres">
      <dgm:prSet presAssocID="{2E858EDF-30F0-4787-9A47-5AD13102541C}" presName="sibTrans" presStyleCnt="0"/>
      <dgm:spPr/>
    </dgm:pt>
    <dgm:pt modelId="{951CE375-F26A-4B92-B005-AE4B71218608}" type="pres">
      <dgm:prSet presAssocID="{34BC6520-C853-4850-89F4-D60B891DDFFD}" presName="compNode" presStyleCnt="0"/>
      <dgm:spPr/>
    </dgm:pt>
    <dgm:pt modelId="{D33B2A39-1B12-4D3F-9048-B2ECBB0F291B}" type="pres">
      <dgm:prSet presAssocID="{34BC6520-C853-4850-89F4-D60B891DDFFD}" presName="bgRect" presStyleLbl="bgShp" presStyleIdx="1" presStyleCnt="5"/>
      <dgm:spPr/>
    </dgm:pt>
    <dgm:pt modelId="{0EBE773A-40AF-4491-9337-D62C93D6F746}" type="pres">
      <dgm:prSet presAssocID="{34BC6520-C853-4850-89F4-D60B891DDFFD}" presName="iconRect" presStyleLbl="node1" presStyleIdx="1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gendas"/>
        </a:ext>
      </dgm:extLst>
    </dgm:pt>
    <dgm:pt modelId="{B9645A1E-A7FC-4FBF-A6C3-AA090D6173E5}" type="pres">
      <dgm:prSet presAssocID="{34BC6520-C853-4850-89F4-D60B891DDFFD}" presName="spaceRect" presStyleCnt="0"/>
      <dgm:spPr/>
    </dgm:pt>
    <dgm:pt modelId="{9EB576D6-E259-4E5C-B5BF-1E21C16E4A7E}" type="pres">
      <dgm:prSet presAssocID="{34BC6520-C853-4850-89F4-D60B891DDFFD}" presName="parTx" presStyleLbl="revTx" presStyleIdx="1" presStyleCnt="5">
        <dgm:presLayoutVars>
          <dgm:chMax val="0"/>
          <dgm:chPref val="0"/>
        </dgm:presLayoutVars>
      </dgm:prSet>
      <dgm:spPr/>
    </dgm:pt>
    <dgm:pt modelId="{47FD5A07-EA2C-4C36-9079-3CB5BDEC282E}" type="pres">
      <dgm:prSet presAssocID="{E9AF5E20-9CB3-4CC1-A0BC-942CF8F03F56}" presName="sibTrans" presStyleCnt="0"/>
      <dgm:spPr/>
    </dgm:pt>
    <dgm:pt modelId="{95B07A56-5A21-479B-9AC5-999B8FD58B52}" type="pres">
      <dgm:prSet presAssocID="{2BE7D52C-738E-4EF0-B53E-E59450F9890F}" presName="compNode" presStyleCnt="0"/>
      <dgm:spPr/>
    </dgm:pt>
    <dgm:pt modelId="{C61AC74E-8D4B-404F-AFA6-DB30C12C1E7F}" type="pres">
      <dgm:prSet presAssocID="{2BE7D52C-738E-4EF0-B53E-E59450F9890F}" presName="bgRect" presStyleLbl="bgShp" presStyleIdx="2" presStyleCnt="5" custLinFactNeighborX="1125" custLinFactNeighborY="1354"/>
      <dgm:spPr/>
    </dgm:pt>
    <dgm:pt modelId="{663A3373-70F2-47BD-BDEC-43FBDD16DE80}" type="pres">
      <dgm:prSet presAssocID="{2BE7D52C-738E-4EF0-B53E-E59450F9890F}" presName="iconRect" presStyleLbl="node1" presStyleIdx="2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7758905-F06C-485E-A8FB-8BD16AD2D4C6}" type="pres">
      <dgm:prSet presAssocID="{2BE7D52C-738E-4EF0-B53E-E59450F9890F}" presName="spaceRect" presStyleCnt="0"/>
      <dgm:spPr/>
    </dgm:pt>
    <dgm:pt modelId="{5CC5507A-5A2D-479F-A937-F7B778ED7B88}" type="pres">
      <dgm:prSet presAssocID="{2BE7D52C-738E-4EF0-B53E-E59450F9890F}" presName="parTx" presStyleLbl="revTx" presStyleIdx="2" presStyleCnt="5">
        <dgm:presLayoutVars>
          <dgm:chMax val="0"/>
          <dgm:chPref val="0"/>
        </dgm:presLayoutVars>
      </dgm:prSet>
      <dgm:spPr/>
    </dgm:pt>
    <dgm:pt modelId="{2F0AC83C-2B23-40DB-B352-70B1D0C015AD}" type="pres">
      <dgm:prSet presAssocID="{E30F667A-9BCD-4EDD-8049-7D07DFA4C077}" presName="sibTrans" presStyleCnt="0"/>
      <dgm:spPr/>
    </dgm:pt>
    <dgm:pt modelId="{72927B65-C258-4692-9BFF-8AF274D7C3B7}" type="pres">
      <dgm:prSet presAssocID="{79E54ABB-D3CD-488F-A871-76D86D4AC0F7}" presName="compNode" presStyleCnt="0"/>
      <dgm:spPr/>
    </dgm:pt>
    <dgm:pt modelId="{8ABBEDAD-D1AD-4367-B0EB-9A8093EC10B5}" type="pres">
      <dgm:prSet presAssocID="{79E54ABB-D3CD-488F-A871-76D86D4AC0F7}" presName="bgRect" presStyleLbl="bgShp" presStyleIdx="3" presStyleCnt="5"/>
      <dgm:spPr/>
    </dgm:pt>
    <dgm:pt modelId="{BCC871E6-92E6-41EF-9F5F-BE76E5FEE528}" type="pres">
      <dgm:prSet presAssocID="{79E54ABB-D3CD-488F-A871-76D86D4AC0F7}" presName="iconRect" presStyleLbl="node1" presStyleIdx="3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5F4BCCB-60CE-467E-A401-555C2E9DB560}" type="pres">
      <dgm:prSet presAssocID="{79E54ABB-D3CD-488F-A871-76D86D4AC0F7}" presName="spaceRect" presStyleCnt="0"/>
      <dgm:spPr/>
    </dgm:pt>
    <dgm:pt modelId="{6789FA38-D0BD-4636-BEC1-7E27125044C0}" type="pres">
      <dgm:prSet presAssocID="{79E54ABB-D3CD-488F-A871-76D86D4AC0F7}" presName="parTx" presStyleLbl="revTx" presStyleIdx="3" presStyleCnt="5" custScaleX="103277" custLinFactNeighborX="3997" custLinFactNeighborY="1254">
        <dgm:presLayoutVars>
          <dgm:chMax val="0"/>
          <dgm:chPref val="0"/>
        </dgm:presLayoutVars>
      </dgm:prSet>
      <dgm:spPr/>
    </dgm:pt>
    <dgm:pt modelId="{C22F413C-A191-489C-8E61-81906EB8E40B}" type="pres">
      <dgm:prSet presAssocID="{5DD7EDCE-A414-4CDB-80E1-F2BAB9750B91}" presName="sibTrans" presStyleCnt="0"/>
      <dgm:spPr/>
    </dgm:pt>
    <dgm:pt modelId="{F685996E-C29F-4E55-8B97-F20AA2D85879}" type="pres">
      <dgm:prSet presAssocID="{1AC24556-3247-4CAE-BFC5-BC20ACF6E192}" presName="compNode" presStyleCnt="0"/>
      <dgm:spPr/>
    </dgm:pt>
    <dgm:pt modelId="{7E269D55-B215-465F-8407-C7D285FFFC1E}" type="pres">
      <dgm:prSet presAssocID="{1AC24556-3247-4CAE-BFC5-BC20ACF6E192}" presName="bgRect" presStyleLbl="bgShp" presStyleIdx="4" presStyleCnt="5"/>
      <dgm:spPr/>
    </dgm:pt>
    <dgm:pt modelId="{54346B2A-F189-4248-9DF1-1CFA0B1AD070}" type="pres">
      <dgm:prSet presAssocID="{1AC24556-3247-4CAE-BFC5-BC20ACF6E192}" presName="iconRect" presStyleLbl="node1" presStyleIdx="4" presStyleCnt="5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15C61A33-AD54-4396-B022-0DB091AC6863}" type="pres">
      <dgm:prSet presAssocID="{1AC24556-3247-4CAE-BFC5-BC20ACF6E192}" presName="spaceRect" presStyleCnt="0"/>
      <dgm:spPr/>
    </dgm:pt>
    <dgm:pt modelId="{2C34A974-A6EF-4C48-94AC-387246E3A9AA}" type="pres">
      <dgm:prSet presAssocID="{1AC24556-3247-4CAE-BFC5-BC20ACF6E19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0AA607-0AD2-4023-ABDD-58F2CF62163D}" type="presOf" srcId="{34BC6520-C853-4850-89F4-D60B891DDFFD}" destId="{9EB576D6-E259-4E5C-B5BF-1E21C16E4A7E}" srcOrd="0" destOrd="0" presId="urn:microsoft.com/office/officeart/2018/2/layout/IconVerticalSolidList"/>
    <dgm:cxn modelId="{4FC2C11B-5297-4946-A2BA-34D2FB680707}" srcId="{3A669EC0-E91A-4636-840A-BC1D18528CA3}" destId="{2BE7D52C-738E-4EF0-B53E-E59450F9890F}" srcOrd="2" destOrd="0" parTransId="{233B1F15-17CF-4B4B-B77A-66BE757B4D85}" sibTransId="{E30F667A-9BCD-4EDD-8049-7D07DFA4C077}"/>
    <dgm:cxn modelId="{2BFB7A37-B99F-4DD6-BB3A-B13ABAB81075}" type="presOf" srcId="{99690C17-3405-4FDC-8F3F-B18583521918}" destId="{6C4F8F80-F54E-409B-894B-4420EAE14628}" srcOrd="0" destOrd="0" presId="urn:microsoft.com/office/officeart/2018/2/layout/IconVerticalSolidList"/>
    <dgm:cxn modelId="{714F667C-F067-4A1D-AB54-4A0BBDD2EC70}" srcId="{3A669EC0-E91A-4636-840A-BC1D18528CA3}" destId="{34BC6520-C853-4850-89F4-D60B891DDFFD}" srcOrd="1" destOrd="0" parTransId="{CDF6861E-B0C9-48FF-A5DF-E651A647259B}" sibTransId="{E9AF5E20-9CB3-4CC1-A0BC-942CF8F03F56}"/>
    <dgm:cxn modelId="{177FC09A-CED5-4DAA-A007-AA07C46CAF1F}" srcId="{3A669EC0-E91A-4636-840A-BC1D18528CA3}" destId="{1AC24556-3247-4CAE-BFC5-BC20ACF6E192}" srcOrd="4" destOrd="0" parTransId="{C35A9885-75CF-4E62-8F0F-C434A7A654F2}" sibTransId="{1D934A98-783E-4576-AA1D-6DDFB7D70317}"/>
    <dgm:cxn modelId="{7777AEAE-6E1F-41C0-AF5A-6C2C876FEE26}" type="presOf" srcId="{3A669EC0-E91A-4636-840A-BC1D18528CA3}" destId="{112DC862-42A1-4349-B247-4A5A71FD1340}" srcOrd="0" destOrd="0" presId="urn:microsoft.com/office/officeart/2018/2/layout/IconVerticalSolidList"/>
    <dgm:cxn modelId="{056952B3-89CE-4CD9-8CE6-CAF9C97CE2A2}" srcId="{3A669EC0-E91A-4636-840A-BC1D18528CA3}" destId="{99690C17-3405-4FDC-8F3F-B18583521918}" srcOrd="0" destOrd="0" parTransId="{2FEDF319-C6BC-455D-9B8F-A20D78D639D9}" sibTransId="{2E858EDF-30F0-4787-9A47-5AD13102541C}"/>
    <dgm:cxn modelId="{326901C4-F46D-44C8-84ED-F98691E6845B}" srcId="{3A669EC0-E91A-4636-840A-BC1D18528CA3}" destId="{79E54ABB-D3CD-488F-A871-76D86D4AC0F7}" srcOrd="3" destOrd="0" parTransId="{FAD9F171-CA27-471C-BEDE-197DA9721E67}" sibTransId="{5DD7EDCE-A414-4CDB-80E1-F2BAB9750B91}"/>
    <dgm:cxn modelId="{81E0C4D4-D463-48A7-9A71-AEB708181C57}" type="presOf" srcId="{79E54ABB-D3CD-488F-A871-76D86D4AC0F7}" destId="{6789FA38-D0BD-4636-BEC1-7E27125044C0}" srcOrd="0" destOrd="0" presId="urn:microsoft.com/office/officeart/2018/2/layout/IconVerticalSolidList"/>
    <dgm:cxn modelId="{094B65D7-1E4E-4339-9BA0-D1556F2A574B}" type="presOf" srcId="{1AC24556-3247-4CAE-BFC5-BC20ACF6E192}" destId="{2C34A974-A6EF-4C48-94AC-387246E3A9AA}" srcOrd="0" destOrd="0" presId="urn:microsoft.com/office/officeart/2018/2/layout/IconVerticalSolidList"/>
    <dgm:cxn modelId="{461C96E5-1C24-434E-AC65-C85DA9CD349E}" type="presOf" srcId="{2BE7D52C-738E-4EF0-B53E-E59450F9890F}" destId="{5CC5507A-5A2D-479F-A937-F7B778ED7B88}" srcOrd="0" destOrd="0" presId="urn:microsoft.com/office/officeart/2018/2/layout/IconVerticalSolidList"/>
    <dgm:cxn modelId="{13A233F6-C6DA-4814-A143-39BE631BCF2E}" type="presParOf" srcId="{112DC862-42A1-4349-B247-4A5A71FD1340}" destId="{B0BD9BE7-7D4B-4E0A-8461-D698431D83AD}" srcOrd="0" destOrd="0" presId="urn:microsoft.com/office/officeart/2018/2/layout/IconVerticalSolidList"/>
    <dgm:cxn modelId="{6481913C-0227-4BD0-84C6-307D636E096F}" type="presParOf" srcId="{B0BD9BE7-7D4B-4E0A-8461-D698431D83AD}" destId="{2D4D895F-E3C6-40CE-B5F9-3507A497653B}" srcOrd="0" destOrd="0" presId="urn:microsoft.com/office/officeart/2018/2/layout/IconVerticalSolidList"/>
    <dgm:cxn modelId="{4383074C-9447-46AD-B6F5-4E2B80A00072}" type="presParOf" srcId="{B0BD9BE7-7D4B-4E0A-8461-D698431D83AD}" destId="{110CCFFF-E9A7-480E-A0C3-77EF0896951C}" srcOrd="1" destOrd="0" presId="urn:microsoft.com/office/officeart/2018/2/layout/IconVerticalSolidList"/>
    <dgm:cxn modelId="{400D3F3E-1D89-471E-A022-73DEA0487F7E}" type="presParOf" srcId="{B0BD9BE7-7D4B-4E0A-8461-D698431D83AD}" destId="{907980DB-393D-4FE7-B997-25A938306438}" srcOrd="2" destOrd="0" presId="urn:microsoft.com/office/officeart/2018/2/layout/IconVerticalSolidList"/>
    <dgm:cxn modelId="{B759D403-780F-4F83-9CF7-CDE44361DCF6}" type="presParOf" srcId="{B0BD9BE7-7D4B-4E0A-8461-D698431D83AD}" destId="{6C4F8F80-F54E-409B-894B-4420EAE14628}" srcOrd="3" destOrd="0" presId="urn:microsoft.com/office/officeart/2018/2/layout/IconVerticalSolidList"/>
    <dgm:cxn modelId="{8022537C-1956-488C-B2AD-68A47EE4A35A}" type="presParOf" srcId="{112DC862-42A1-4349-B247-4A5A71FD1340}" destId="{B55BF12A-2FE5-432F-B0AE-2BFE07F6EC0A}" srcOrd="1" destOrd="0" presId="urn:microsoft.com/office/officeart/2018/2/layout/IconVerticalSolidList"/>
    <dgm:cxn modelId="{CC4D403D-603F-4AA3-A403-8FBD91FE75C6}" type="presParOf" srcId="{112DC862-42A1-4349-B247-4A5A71FD1340}" destId="{951CE375-F26A-4B92-B005-AE4B71218608}" srcOrd="2" destOrd="0" presId="urn:microsoft.com/office/officeart/2018/2/layout/IconVerticalSolidList"/>
    <dgm:cxn modelId="{7D1F0B15-4B3A-4BE8-9149-DF0242A8A758}" type="presParOf" srcId="{951CE375-F26A-4B92-B005-AE4B71218608}" destId="{D33B2A39-1B12-4D3F-9048-B2ECBB0F291B}" srcOrd="0" destOrd="0" presId="urn:microsoft.com/office/officeart/2018/2/layout/IconVerticalSolidList"/>
    <dgm:cxn modelId="{D9DB16D0-C701-4FCF-A621-F0351F17B5C8}" type="presParOf" srcId="{951CE375-F26A-4B92-B005-AE4B71218608}" destId="{0EBE773A-40AF-4491-9337-D62C93D6F746}" srcOrd="1" destOrd="0" presId="urn:microsoft.com/office/officeart/2018/2/layout/IconVerticalSolidList"/>
    <dgm:cxn modelId="{8D99D7CE-B3EF-47AA-9248-F9F38E09D8E2}" type="presParOf" srcId="{951CE375-F26A-4B92-B005-AE4B71218608}" destId="{B9645A1E-A7FC-4FBF-A6C3-AA090D6173E5}" srcOrd="2" destOrd="0" presId="urn:microsoft.com/office/officeart/2018/2/layout/IconVerticalSolidList"/>
    <dgm:cxn modelId="{12B10FEF-D3F3-47D8-8F4C-881AF0B794D1}" type="presParOf" srcId="{951CE375-F26A-4B92-B005-AE4B71218608}" destId="{9EB576D6-E259-4E5C-B5BF-1E21C16E4A7E}" srcOrd="3" destOrd="0" presId="urn:microsoft.com/office/officeart/2018/2/layout/IconVerticalSolidList"/>
    <dgm:cxn modelId="{808ACD89-1D6E-4925-B19F-E027ECE07C77}" type="presParOf" srcId="{112DC862-42A1-4349-B247-4A5A71FD1340}" destId="{47FD5A07-EA2C-4C36-9079-3CB5BDEC282E}" srcOrd="3" destOrd="0" presId="urn:microsoft.com/office/officeart/2018/2/layout/IconVerticalSolidList"/>
    <dgm:cxn modelId="{4F8CD64D-E8D5-4416-B72F-3707F249293C}" type="presParOf" srcId="{112DC862-42A1-4349-B247-4A5A71FD1340}" destId="{95B07A56-5A21-479B-9AC5-999B8FD58B52}" srcOrd="4" destOrd="0" presId="urn:microsoft.com/office/officeart/2018/2/layout/IconVerticalSolidList"/>
    <dgm:cxn modelId="{F9D4F9C5-39CB-4673-BC8A-FA4AA429F63B}" type="presParOf" srcId="{95B07A56-5A21-479B-9AC5-999B8FD58B52}" destId="{C61AC74E-8D4B-404F-AFA6-DB30C12C1E7F}" srcOrd="0" destOrd="0" presId="urn:microsoft.com/office/officeart/2018/2/layout/IconVerticalSolidList"/>
    <dgm:cxn modelId="{31BD307A-2719-4678-AEE2-8AD7F357687C}" type="presParOf" srcId="{95B07A56-5A21-479B-9AC5-999B8FD58B52}" destId="{663A3373-70F2-47BD-BDEC-43FBDD16DE80}" srcOrd="1" destOrd="0" presId="urn:microsoft.com/office/officeart/2018/2/layout/IconVerticalSolidList"/>
    <dgm:cxn modelId="{14B9941D-53A4-4A7F-A0DA-B7BB0C6F7C28}" type="presParOf" srcId="{95B07A56-5A21-479B-9AC5-999B8FD58B52}" destId="{27758905-F06C-485E-A8FB-8BD16AD2D4C6}" srcOrd="2" destOrd="0" presId="urn:microsoft.com/office/officeart/2018/2/layout/IconVerticalSolidList"/>
    <dgm:cxn modelId="{ED732BB2-37F6-4F07-853A-8565A7FC11C2}" type="presParOf" srcId="{95B07A56-5A21-479B-9AC5-999B8FD58B52}" destId="{5CC5507A-5A2D-479F-A937-F7B778ED7B88}" srcOrd="3" destOrd="0" presId="urn:microsoft.com/office/officeart/2018/2/layout/IconVerticalSolidList"/>
    <dgm:cxn modelId="{37EE92ED-A72D-4922-BACD-2A9D06F66D22}" type="presParOf" srcId="{112DC862-42A1-4349-B247-4A5A71FD1340}" destId="{2F0AC83C-2B23-40DB-B352-70B1D0C015AD}" srcOrd="5" destOrd="0" presId="urn:microsoft.com/office/officeart/2018/2/layout/IconVerticalSolidList"/>
    <dgm:cxn modelId="{B1E5ECB4-1D4F-4676-9A8D-AC64FAE98203}" type="presParOf" srcId="{112DC862-42A1-4349-B247-4A5A71FD1340}" destId="{72927B65-C258-4692-9BFF-8AF274D7C3B7}" srcOrd="6" destOrd="0" presId="urn:microsoft.com/office/officeart/2018/2/layout/IconVerticalSolidList"/>
    <dgm:cxn modelId="{45E156AD-DDCC-438C-ABF2-D5A353A41DB3}" type="presParOf" srcId="{72927B65-C258-4692-9BFF-8AF274D7C3B7}" destId="{8ABBEDAD-D1AD-4367-B0EB-9A8093EC10B5}" srcOrd="0" destOrd="0" presId="urn:microsoft.com/office/officeart/2018/2/layout/IconVerticalSolidList"/>
    <dgm:cxn modelId="{79DFFF9F-CA62-4B41-8694-9071FFCCA37C}" type="presParOf" srcId="{72927B65-C258-4692-9BFF-8AF274D7C3B7}" destId="{BCC871E6-92E6-41EF-9F5F-BE76E5FEE528}" srcOrd="1" destOrd="0" presId="urn:microsoft.com/office/officeart/2018/2/layout/IconVerticalSolidList"/>
    <dgm:cxn modelId="{F3F5AEE6-01EA-4115-893E-43E4EE47A0DC}" type="presParOf" srcId="{72927B65-C258-4692-9BFF-8AF274D7C3B7}" destId="{05F4BCCB-60CE-467E-A401-555C2E9DB560}" srcOrd="2" destOrd="0" presId="urn:microsoft.com/office/officeart/2018/2/layout/IconVerticalSolidList"/>
    <dgm:cxn modelId="{78F97B41-ADEA-4E7D-AB3D-B5ADA8A1A485}" type="presParOf" srcId="{72927B65-C258-4692-9BFF-8AF274D7C3B7}" destId="{6789FA38-D0BD-4636-BEC1-7E27125044C0}" srcOrd="3" destOrd="0" presId="urn:microsoft.com/office/officeart/2018/2/layout/IconVerticalSolidList"/>
    <dgm:cxn modelId="{1FB62DF2-3CF4-4EF1-ADEE-7844E4B7C6C8}" type="presParOf" srcId="{112DC862-42A1-4349-B247-4A5A71FD1340}" destId="{C22F413C-A191-489C-8E61-81906EB8E40B}" srcOrd="7" destOrd="0" presId="urn:microsoft.com/office/officeart/2018/2/layout/IconVerticalSolidList"/>
    <dgm:cxn modelId="{9C611479-68AC-41E6-9B51-AED329C474B5}" type="presParOf" srcId="{112DC862-42A1-4349-B247-4A5A71FD1340}" destId="{F685996E-C29F-4E55-8B97-F20AA2D85879}" srcOrd="8" destOrd="0" presId="urn:microsoft.com/office/officeart/2018/2/layout/IconVerticalSolidList"/>
    <dgm:cxn modelId="{C145105C-E7AC-4257-B35A-0C90F4467EEC}" type="presParOf" srcId="{F685996E-C29F-4E55-8B97-F20AA2D85879}" destId="{7E269D55-B215-465F-8407-C7D285FFFC1E}" srcOrd="0" destOrd="0" presId="urn:microsoft.com/office/officeart/2018/2/layout/IconVerticalSolidList"/>
    <dgm:cxn modelId="{018E72D1-9A7A-4B1C-8244-957A6BDBEE62}" type="presParOf" srcId="{F685996E-C29F-4E55-8B97-F20AA2D85879}" destId="{54346B2A-F189-4248-9DF1-1CFA0B1AD070}" srcOrd="1" destOrd="0" presId="urn:microsoft.com/office/officeart/2018/2/layout/IconVerticalSolidList"/>
    <dgm:cxn modelId="{18FF4098-3041-4004-94B6-967DEA951AB0}" type="presParOf" srcId="{F685996E-C29F-4E55-8B97-F20AA2D85879}" destId="{15C61A33-AD54-4396-B022-0DB091AC6863}" srcOrd="2" destOrd="0" presId="urn:microsoft.com/office/officeart/2018/2/layout/IconVerticalSolidList"/>
    <dgm:cxn modelId="{A9D99CA4-9F95-4A0D-96BD-A11AB979E3FA}" type="presParOf" srcId="{F685996E-C29F-4E55-8B97-F20AA2D85879}" destId="{2C34A974-A6EF-4C48-94AC-387246E3A9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4165C-51EB-4AF8-9CED-1B244C7117FA}">
      <dsp:nvSpPr>
        <dsp:cNvPr id="0" name=""/>
        <dsp:cNvSpPr/>
      </dsp:nvSpPr>
      <dsp:spPr>
        <a:xfrm>
          <a:off x="0" y="0"/>
          <a:ext cx="3837465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Avenir Next" panose="020B0503020202020204"/>
            </a:rPr>
            <a:t>Siga el enlace y complete los detalles para finalizar su cuenta</a:t>
          </a:r>
          <a:endParaRPr lang="es-MX" sz="1800" kern="1200">
            <a:latin typeface="Avenir Next" panose="020B0503020202020204"/>
          </a:endParaRPr>
        </a:p>
      </dsp:txBody>
      <dsp:txXfrm>
        <a:off x="43864" y="43864"/>
        <a:ext cx="3749737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D895F-E3C6-40CE-B5F9-3507A497653B}">
      <dsp:nvSpPr>
        <dsp:cNvPr id="0" name=""/>
        <dsp:cNvSpPr/>
      </dsp:nvSpPr>
      <dsp:spPr>
        <a:xfrm>
          <a:off x="-95166" y="9436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CCFFF-E9A7-480E-A0C3-77EF0896951C}">
      <dsp:nvSpPr>
        <dsp:cNvPr id="0" name=""/>
        <dsp:cNvSpPr/>
      </dsp:nvSpPr>
      <dsp:spPr>
        <a:xfrm>
          <a:off x="116058" y="166546"/>
          <a:ext cx="384045" cy="384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F8F80-F54E-409B-894B-4420EAE14628}">
      <dsp:nvSpPr>
        <dsp:cNvPr id="0" name=""/>
        <dsp:cNvSpPr/>
      </dsp:nvSpPr>
      <dsp:spPr>
        <a:xfrm>
          <a:off x="519418" y="3"/>
          <a:ext cx="9007086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latin typeface="Avenir Next" panose="020B0503020202020204"/>
            </a:rPr>
            <a:t>LibGuides</a:t>
          </a:r>
          <a:r>
            <a:rPr lang="en-US" sz="1800" b="1" kern="1200">
              <a:latin typeface="Avenir Next" panose="020B0503020202020204"/>
            </a:rPr>
            <a:t> ProQuest: </a:t>
          </a:r>
          <a:r>
            <a:rPr lang="en-US" sz="1600" b="0" kern="1200">
              <a:latin typeface="Avenir Next" panose="020B0503020202020204"/>
              <a:hlinkClick xmlns:r="http://schemas.openxmlformats.org/officeDocument/2006/relationships" r:id="rId3"/>
            </a:rPr>
            <a:t>https://proquest.libguides.com/spanish</a:t>
          </a:r>
          <a:r>
            <a:rPr lang="en-US" sz="1600" b="0" kern="1200">
              <a:latin typeface="Avenir Next" panose="020B0503020202020204"/>
            </a:rPr>
            <a:t> </a:t>
          </a:r>
        </a:p>
      </dsp:txBody>
      <dsp:txXfrm>
        <a:off x="519418" y="3"/>
        <a:ext cx="9007086" cy="698264"/>
      </dsp:txXfrm>
    </dsp:sp>
    <dsp:sp modelId="{D33B2A39-1B12-4D3F-9048-B2ECBB0F291B}">
      <dsp:nvSpPr>
        <dsp:cNvPr id="0" name=""/>
        <dsp:cNvSpPr/>
      </dsp:nvSpPr>
      <dsp:spPr>
        <a:xfrm>
          <a:off x="-95166" y="882268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BE773A-40AF-4491-9337-D62C93D6F746}">
      <dsp:nvSpPr>
        <dsp:cNvPr id="0" name=""/>
        <dsp:cNvSpPr/>
      </dsp:nvSpPr>
      <dsp:spPr>
        <a:xfrm>
          <a:off x="116058" y="1039377"/>
          <a:ext cx="384045" cy="3840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576D6-E259-4E5C-B5BF-1E21C16E4A7E}">
      <dsp:nvSpPr>
        <dsp:cNvPr id="0" name=""/>
        <dsp:cNvSpPr/>
      </dsp:nvSpPr>
      <dsp:spPr>
        <a:xfrm>
          <a:off x="711329" y="882268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1" kern="1200" err="1">
              <a:latin typeface="Avenir Next" panose="020B0503020202020204"/>
            </a:rPr>
            <a:t>LibGuides</a:t>
          </a:r>
          <a:r>
            <a:rPr lang="es-419" sz="1800" b="1" kern="1200">
              <a:latin typeface="Avenir Next" panose="020B0503020202020204"/>
            </a:rPr>
            <a:t> </a:t>
          </a:r>
          <a:r>
            <a:rPr lang="es-419" sz="1800" b="1" kern="1200" err="1">
              <a:latin typeface="Avenir Next" panose="020B0503020202020204"/>
            </a:rPr>
            <a:t>RefWorks</a:t>
          </a:r>
          <a:r>
            <a:rPr lang="es-419" sz="1800" b="1" kern="1200">
              <a:latin typeface="Avenir Next" panose="020B0503020202020204"/>
            </a:rPr>
            <a:t> (español): </a:t>
          </a:r>
          <a:r>
            <a:rPr lang="en-US" sz="1800" kern="1200">
              <a:latin typeface="Avenir Next" panose="020B0503020202020204"/>
              <a:ea typeface="+mj-lt"/>
              <a:cs typeface="+mj-lt"/>
              <a:hlinkClick xmlns:r="http://schemas.openxmlformats.org/officeDocument/2006/relationships" r:id="rId6"/>
            </a:rPr>
            <a:t>https://proquest.libguides.com/refworks_es/</a:t>
          </a:r>
          <a:endParaRPr lang="en-US" sz="1600" kern="1200">
            <a:latin typeface="Avenir Next" panose="020B0503020202020204"/>
          </a:endParaRPr>
        </a:p>
      </dsp:txBody>
      <dsp:txXfrm>
        <a:off x="711329" y="882268"/>
        <a:ext cx="8623264" cy="698264"/>
      </dsp:txXfrm>
    </dsp:sp>
    <dsp:sp modelId="{C61AC74E-8D4B-404F-AFA6-DB30C12C1E7F}">
      <dsp:nvSpPr>
        <dsp:cNvPr id="0" name=""/>
        <dsp:cNvSpPr/>
      </dsp:nvSpPr>
      <dsp:spPr>
        <a:xfrm>
          <a:off x="0" y="1764553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3A3373-70F2-47BD-BDEC-43FBDD16DE80}">
      <dsp:nvSpPr>
        <dsp:cNvPr id="0" name=""/>
        <dsp:cNvSpPr/>
      </dsp:nvSpPr>
      <dsp:spPr>
        <a:xfrm>
          <a:off x="116058" y="1912208"/>
          <a:ext cx="384045" cy="3840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5507A-5A2D-479F-A937-F7B778ED7B88}">
      <dsp:nvSpPr>
        <dsp:cNvPr id="0" name=""/>
        <dsp:cNvSpPr/>
      </dsp:nvSpPr>
      <dsp:spPr>
        <a:xfrm>
          <a:off x="711329" y="1755099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err="1">
              <a:latin typeface="Avenir Next" panose="020B0503020202020204"/>
            </a:rPr>
            <a:t>Webinars</a:t>
          </a:r>
          <a:r>
            <a:rPr lang="es-ES" sz="1800" b="1" kern="1200">
              <a:latin typeface="Avenir Next" panose="020B0503020202020204"/>
            </a:rPr>
            <a:t> en español: </a:t>
          </a:r>
          <a:r>
            <a:rPr lang="es-ES" sz="1600" b="0" kern="1200">
              <a:latin typeface="Avenir Next" panose="020B0503020202020204"/>
              <a:hlinkClick xmlns:r="http://schemas.openxmlformats.org/officeDocument/2006/relationships" r:id="rId9"/>
            </a:rPr>
            <a:t>http://go.proquest.com/latam_webinars/</a:t>
          </a:r>
          <a:r>
            <a:rPr lang="es-ES" sz="1600" b="0" kern="1200">
              <a:latin typeface="Avenir Next" panose="020B0503020202020204"/>
            </a:rPr>
            <a:t> </a:t>
          </a:r>
          <a:endParaRPr lang="en-US" sz="1600" b="0" kern="1200">
            <a:latin typeface="Avenir Next" panose="020B0503020202020204"/>
          </a:endParaRPr>
        </a:p>
      </dsp:txBody>
      <dsp:txXfrm>
        <a:off x="711329" y="1755099"/>
        <a:ext cx="8623264" cy="698264"/>
      </dsp:txXfrm>
    </dsp:sp>
    <dsp:sp modelId="{8ABBEDAD-D1AD-4367-B0EB-9A8093EC10B5}">
      <dsp:nvSpPr>
        <dsp:cNvPr id="0" name=""/>
        <dsp:cNvSpPr/>
      </dsp:nvSpPr>
      <dsp:spPr>
        <a:xfrm>
          <a:off x="-95166" y="2627930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871E6-92E6-41EF-9F5F-BE76E5FEE528}">
      <dsp:nvSpPr>
        <dsp:cNvPr id="0" name=""/>
        <dsp:cNvSpPr/>
      </dsp:nvSpPr>
      <dsp:spPr>
        <a:xfrm>
          <a:off x="116058" y="2785039"/>
          <a:ext cx="384045" cy="38404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9FA38-D0BD-4636-BEC1-7E27125044C0}">
      <dsp:nvSpPr>
        <dsp:cNvPr id="0" name=""/>
        <dsp:cNvSpPr/>
      </dsp:nvSpPr>
      <dsp:spPr>
        <a:xfrm>
          <a:off x="570037" y="2636686"/>
          <a:ext cx="8905848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>
              <a:latin typeface="Avenir Next" panose="020B0503020202020204"/>
            </a:rPr>
            <a:t>Soporte en español: </a:t>
          </a:r>
          <a:r>
            <a:rPr lang="es-ES" sz="1600" kern="1200">
              <a:latin typeface="Avenir Next" panose="020B0503020202020204"/>
            </a:rPr>
            <a:t>escriba a </a:t>
          </a:r>
          <a:r>
            <a:rPr lang="en-US" sz="1600" kern="1200">
              <a:latin typeface="Avenir Next" panose="020B0503020202020204"/>
              <a:hlinkClick xmlns:r="http://schemas.openxmlformats.org/officeDocument/2006/relationships" r:id="rId12"/>
            </a:rPr>
            <a:t>tsupport@proquest.com</a:t>
          </a:r>
          <a:r>
            <a:rPr lang="en-US" sz="1600" kern="1200">
              <a:latin typeface="Avenir Next" panose="020B0503020202020204"/>
            </a:rPr>
            <a:t> o </a:t>
          </a:r>
          <a:r>
            <a:rPr lang="en-US" sz="1600" kern="1200" err="1">
              <a:latin typeface="Avenir Next" panose="020B0503020202020204"/>
            </a:rPr>
            <a:t>acceda</a:t>
          </a:r>
          <a:r>
            <a:rPr lang="en-US" sz="1600" kern="1200">
              <a:latin typeface="Avenir Next" panose="020B0503020202020204"/>
            </a:rPr>
            <a:t> a </a:t>
          </a:r>
          <a:r>
            <a:rPr lang="en-US" sz="1600" kern="1200">
              <a:latin typeface="Avenir Next" panose="020B0503020202020204"/>
              <a:hlinkClick xmlns:r="http://schemas.openxmlformats.org/officeDocument/2006/relationships" r:id="rId13"/>
            </a:rPr>
            <a:t>https://support.proquest.com/submitcase?language=es-419</a:t>
          </a:r>
          <a:r>
            <a:rPr lang="en-US" sz="1600" kern="1200">
              <a:latin typeface="Avenir Next" panose="020B0503020202020204"/>
            </a:rPr>
            <a:t> </a:t>
          </a:r>
        </a:p>
      </dsp:txBody>
      <dsp:txXfrm>
        <a:off x="570037" y="2636686"/>
        <a:ext cx="8905848" cy="698264"/>
      </dsp:txXfrm>
    </dsp:sp>
    <dsp:sp modelId="{7E269D55-B215-465F-8407-C7D285FFFC1E}">
      <dsp:nvSpPr>
        <dsp:cNvPr id="0" name=""/>
        <dsp:cNvSpPr/>
      </dsp:nvSpPr>
      <dsp:spPr>
        <a:xfrm>
          <a:off x="-95166" y="3500761"/>
          <a:ext cx="9431338" cy="6982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46B2A-F189-4248-9DF1-1CFA0B1AD070}">
      <dsp:nvSpPr>
        <dsp:cNvPr id="0" name=""/>
        <dsp:cNvSpPr/>
      </dsp:nvSpPr>
      <dsp:spPr>
        <a:xfrm>
          <a:off x="116058" y="3657870"/>
          <a:ext cx="384045" cy="384045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4A974-A6EF-4C48-94AC-387246E3A9AA}">
      <dsp:nvSpPr>
        <dsp:cNvPr id="0" name=""/>
        <dsp:cNvSpPr/>
      </dsp:nvSpPr>
      <dsp:spPr>
        <a:xfrm>
          <a:off x="711329" y="3500761"/>
          <a:ext cx="8623264" cy="698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00" tIns="73900" rIns="73900" bIns="739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Avenir Next" panose="020B0503020202020204"/>
            </a:rPr>
            <a:t>Contacte a </a:t>
          </a:r>
          <a:r>
            <a:rPr lang="es-ES" sz="1600" kern="1200">
              <a:latin typeface="Avenir Next" panose="020B0503020202020204"/>
              <a:hlinkClick xmlns:r="http://schemas.openxmlformats.org/officeDocument/2006/relationships" r:id="rId16"/>
            </a:rPr>
            <a:t>training@proquest.com</a:t>
          </a:r>
          <a:r>
            <a:rPr lang="es-ES" sz="1600" kern="1200">
              <a:latin typeface="Avenir Next" panose="020B0503020202020204"/>
            </a:rPr>
            <a:t> para </a:t>
          </a:r>
          <a:r>
            <a:rPr lang="es-ES" sz="1800" b="1" kern="1200">
              <a:latin typeface="Avenir Next" panose="020B0503020202020204"/>
            </a:rPr>
            <a:t>solicitudes de Capacitación</a:t>
          </a:r>
          <a:endParaRPr lang="en-US" sz="1800" b="1" kern="1200">
            <a:latin typeface="Avenir Next" panose="020B0503020202020204"/>
          </a:endParaRPr>
        </a:p>
      </dsp:txBody>
      <dsp:txXfrm>
        <a:off x="711329" y="3500761"/>
        <a:ext cx="8623264" cy="69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2A9C7-AF8E-4C09-BB00-1E1EA1EE34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6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 </a:t>
            </a:r>
            <a:r>
              <a:rPr lang="en-US" err="1"/>
              <a:t>objetivo</a:t>
            </a:r>
            <a:r>
              <a:rPr lang="en-US"/>
              <a:t> de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presentación</a:t>
            </a:r>
            <a:r>
              <a:rPr lang="en-US"/>
              <a:t> es que el </a:t>
            </a:r>
            <a:r>
              <a:rPr lang="en-US" err="1"/>
              <a:t>asistente</a:t>
            </a:r>
            <a:r>
              <a:rPr lang="en-US"/>
              <a:t> </a:t>
            </a:r>
            <a:r>
              <a:rPr lang="en-US" err="1"/>
              <a:t>conozca</a:t>
            </a:r>
            <a:r>
              <a:rPr lang="en-US"/>
              <a:t> </a:t>
            </a:r>
            <a:r>
              <a:rPr lang="en-US" err="1"/>
              <a:t>esencialmente</a:t>
            </a:r>
            <a:r>
              <a:rPr lang="en-US"/>
              <a:t> el </a:t>
            </a:r>
            <a:r>
              <a:rPr lang="en-US" err="1"/>
              <a:t>propósito</a:t>
            </a:r>
            <a:r>
              <a:rPr lang="en-US"/>
              <a:t> de RefWorks y </a:t>
            </a:r>
            <a:r>
              <a:rPr lang="en-US" err="1"/>
              <a:t>comience</a:t>
            </a:r>
            <a:r>
              <a:rPr lang="en-US"/>
              <a:t> a </a:t>
            </a:r>
            <a:r>
              <a:rPr lang="en-US" err="1"/>
              <a:t>usarlo</a:t>
            </a:r>
            <a:r>
              <a:rPr lang="en-US"/>
              <a:t>. Se </a:t>
            </a:r>
            <a:r>
              <a:rPr lang="en-US" err="1"/>
              <a:t>sugiere</a:t>
            </a:r>
            <a:r>
              <a:rPr lang="en-US"/>
              <a:t> </a:t>
            </a:r>
            <a:r>
              <a:rPr lang="en-US" err="1"/>
              <a:t>realizar</a:t>
            </a:r>
            <a:r>
              <a:rPr lang="en-US"/>
              <a:t> una demo </a:t>
            </a:r>
            <a:r>
              <a:rPr lang="en-US" err="1"/>
              <a:t>en</a:t>
            </a:r>
            <a:r>
              <a:rPr lang="en-US"/>
              <a:t> vivo, </a:t>
            </a:r>
            <a:r>
              <a:rPr lang="en-US" err="1"/>
              <a:t>aunque</a:t>
            </a:r>
            <a:r>
              <a:rPr lang="en-US"/>
              <a:t> </a:t>
            </a:r>
            <a:r>
              <a:rPr lang="en-US" err="1"/>
              <a:t>tiene</a:t>
            </a:r>
            <a:r>
              <a:rPr lang="en-US"/>
              <a:t> </a:t>
            </a:r>
            <a:r>
              <a:rPr lang="en-US" err="1"/>
              <a:t>diapositivas</a:t>
            </a:r>
            <a:r>
              <a:rPr lang="en-US"/>
              <a:t> de </a:t>
            </a:r>
            <a:r>
              <a:rPr lang="en-US" err="1"/>
              <a:t>soporte</a:t>
            </a:r>
            <a:r>
              <a:rPr lang="en-US"/>
              <a:t>.</a:t>
            </a:r>
          </a:p>
          <a:p>
            <a:r>
              <a:rPr lang="en-US"/>
              <a:t> </a:t>
            </a:r>
          </a:p>
          <a:p>
            <a:r>
              <a:rPr lang="en-US"/>
              <a:t>Este material es </a:t>
            </a:r>
            <a:r>
              <a:rPr lang="en-US" err="1"/>
              <a:t>parte</a:t>
            </a:r>
            <a:r>
              <a:rPr lang="en-US"/>
              <a:t> del BTP, </a:t>
            </a:r>
            <a:r>
              <a:rPr lang="en-US" err="1"/>
              <a:t>generado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2020. </a:t>
            </a:r>
          </a:p>
          <a:p>
            <a:r>
              <a:rPr lang="en-US" err="1"/>
              <a:t>Creado</a:t>
            </a:r>
            <a:r>
              <a:rPr lang="en-US"/>
              <a:t> por Víctor Mendoza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¿Qué es RefWorks y cómo respalda las necesidades de los estudiantes, profesores y bibliotecarios? </a:t>
            </a:r>
          </a:p>
          <a:p>
            <a:endParaRPr lang="es-ES"/>
          </a:p>
          <a:p>
            <a:r>
              <a:rPr lang="es-ES" b="1" err="1"/>
              <a:t>RefWorks</a:t>
            </a:r>
            <a:r>
              <a:rPr lang="es-ES"/>
              <a:t> satisface las necesidades de los usuarios Con una experiencia de usuario refinada, administración de texto completo, colaboración y otras características que esperaría de una solución de administración de referencia.</a:t>
            </a:r>
          </a:p>
          <a:p>
            <a:r>
              <a:rPr lang="es-ES" b="1"/>
              <a:t>RefWorks</a:t>
            </a:r>
            <a:r>
              <a:rPr lang="es-ES"/>
              <a:t> permite a los estudiantes y al profesorado tener un proceso más eficiente y confiable para producir los mejores trabajos de investigación y subvenciones. </a:t>
            </a:r>
          </a:p>
          <a:p>
            <a:endParaRPr lang="es-ES"/>
          </a:p>
          <a:p>
            <a:r>
              <a:rPr lang="es-ES"/>
              <a:t>Las bibliotecas pueden ofrecer este poderoso servicio y tienen controles administrativos completos y análisis que proporcionan una fuente constante de uso de usuarios y contenido.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Recopilar e importar: con RefWorks es simple y rápido recopilar o importar materiales. La finalización automática de los datos de referencia y la recuperación de texto completo ahorra tiempo y garantiza citas precisas.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Gestionar la investigación: RefWorks permite a los usuarios organizar, leer y anotar todo lo que recopilan e importan.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Comparta y colabore: RefWorks permite a los usuarios compartir colecciones y colaborar con otros sin problemas.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Escribir y citar: RefWorks es preciso y ofrece miles de estilos de citas personalizables para usar dentro de las herramientas de autoría.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Flujos de trabajo optimizados: RefWorks facilita la gestión de la investigación y la escritura en papel con flujos de trabajo optimizados que aumentan la productividad.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7" name="Shape 15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59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Para crear una cuenta de RefWorks en el sitio web de RefWorks: En la página de </a:t>
            </a:r>
            <a:r>
              <a:rPr lang="es-ES" b="1"/>
              <a:t>inicio de sesión</a:t>
            </a:r>
            <a:r>
              <a:rPr lang="es-ES"/>
              <a:t>, seleccione Crear cuenta. Aparece la página </a:t>
            </a:r>
            <a:r>
              <a:rPr lang="es-ES" b="1"/>
              <a:t>Comenzar a usar RefWorks</a:t>
            </a:r>
            <a:r>
              <a:rPr lang="es-ES"/>
              <a:t>. Ingrese su dirección de correo electrónico y seleccione </a:t>
            </a:r>
            <a:r>
              <a:rPr lang="es-ES" b="1"/>
              <a:t>Verificar. </a:t>
            </a:r>
            <a:r>
              <a:rPr lang="es-ES"/>
              <a:t>Ingrese una contraseña, confirme su acuerdo para que RefWorks recopile cierta información sobre usted con el fin de administrar su cuenta y seleccione </a:t>
            </a:r>
            <a:r>
              <a:rPr lang="es-ES" b="1"/>
              <a:t>Registrarse</a:t>
            </a:r>
            <a:r>
              <a:rPr lang="es-ES"/>
              <a:t>. Ex Libris le envía un correo electrónico de activación. Abra la URL en el correo electrónico. Aparece la página Bienvenido a RefWorks. Complete los campos, lea las pantallas de bienvenida y siga las instrucciones en pantalla para completar su registro. Has iniciado sesión en tu nueva cuenta.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4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solidFill>
                  <a:schemeClr val="tx1"/>
                </a:solidFill>
              </a:rPr>
              <a:t>Mostrar en vivo lo representado en los </a:t>
            </a:r>
            <a:r>
              <a:rPr lang="es-ES" sz="1200" err="1">
                <a:solidFill>
                  <a:schemeClr val="tx1"/>
                </a:solidFill>
              </a:rPr>
              <a:t>slides</a:t>
            </a:r>
            <a:r>
              <a:rPr lang="es-ES" sz="1200">
                <a:solidFill>
                  <a:schemeClr val="tx1"/>
                </a:solidFill>
              </a:rPr>
              <a:t> 11 – 25</a:t>
            </a:r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3A2F-4F44-6A43-962F-0DFD3FDCC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7658B36-4454-714E-A5B9-3C89107DB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C5DE13C-0374-714C-B435-B2C0146D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E9F7CF1-678B-9441-A1B4-1877A3C20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12082C-65D6-7A40-B526-AF8D62337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F356D8-8132-3541-98CD-8E9F6F19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E841987-9765-EC45-B22B-E10BE3900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DDB6F6-09E4-1440-A0CC-C37083A4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Graphic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ECE79-1846-4EA6-B5E0-244CFC46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3D5F-D1F2-264E-A162-DF253C5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4F1AA1-AEBD-974E-8F58-327F21DA2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DAA7C0F-ECE1-DF40-8CAA-57D4B651A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356B69-CE71-F042-A734-34F3EE713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A90A8F-54D7-284A-B6A8-D7F7046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A9854FF-1104-7D41-8899-DAC843EE5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E075E-58CE-F247-B388-C655B1C31402}"/>
              </a:ext>
            </a:extLst>
          </p:cNvPr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>
                <a:solidFill>
                  <a:schemeClr val="bg1"/>
                </a:solidFill>
                <a:latin typeface="Avenir Next" panose="020B0503020202020204" pitchFamily="34" charset="0"/>
              </a:rPr>
              <a:t>!Gracias!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40309D-121F-424A-A12B-8EF476599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B9BC1-DBA2-AA4B-8F26-F092D99DBC09}"/>
              </a:ext>
            </a:extLst>
          </p:cNvPr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0A0A9B-8C43-E945-BA7C-D6CF5A782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4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8281986" cy="251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avenir demi 24pt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EE65-26EE-B181-C60C-77234227C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40688" y="6348353"/>
            <a:ext cx="3292473" cy="21590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9200" y="6348353"/>
            <a:ext cx="215899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86876-3FB4-FBBD-1737-D60B88DA9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753852"/>
            <a:ext cx="8281986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en-US" dirty="0"/>
              <a:t>Subhead avenir pro 20pt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808163"/>
            <a:ext cx="8281986" cy="4321175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en-US" sz="2400"/>
            </a:lvl1pPr>
            <a:lvl2pPr>
              <a:defRPr lang="en-US" sz="2400"/>
            </a:lvl2pPr>
            <a:lvl3pPr>
              <a:defRPr lang="en-US" sz="2400"/>
            </a:lvl3pPr>
            <a:lvl4pPr>
              <a:defRPr lang="en-US"/>
            </a:lvl4pPr>
            <a:lvl5pPr>
              <a:defRPr lang="en-GB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060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A67C2FD-7336-9A48-A704-26BFE084A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EA5E36F-8D20-324C-AD83-ECD41551A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EEE3366-7A17-D945-B11F-F62C5AEB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41CC57-9716-E849-A6D4-520A16EF4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C6BDF4-B739-ED46-B219-5C1A6853B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7AF4787-E4E0-8146-981E-FB48847CD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E9132D-8558-FB43-8A23-6CAA1B0D4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144E874-0488-6544-806E-5301821D0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E055CB-43CA-C24E-83CA-26B1AF7D8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59A9572-1F0D-304B-8AD2-81082538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C79098B-EAC1-3E45-A331-067CEBBD8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3935E24-DDA0-874B-B960-58514184E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4CD56-6303-ED46-96B9-FC9C6CAC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16FA-D3D2-2F45-8B5F-B5B20BEF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80AF-ABC9-3747-B347-122E9FEDC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5407-0EC9-064D-A464-29E7090F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97BE-D6A2-6946-BF48-F04DFC1A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7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ags" Target="../tags/tag8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hyperlink" Target="https://refworks.proquest.com/" TargetMode="Externa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4BF96-7D0A-6A10-BF7C-CD4B4DEA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Cómo usar </a:t>
            </a:r>
            <a:r>
              <a:rPr lang="es-ES" dirty="0" err="1"/>
              <a:t>webex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80E8BC-632D-23B5-6F53-220EB13E4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2FBBB5-8B4B-0345-CEDC-1F1C1288A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398DF6-96F2-C54D-AF62-6882DB16D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4" y="877464"/>
            <a:ext cx="8281986" cy="336973"/>
          </a:xfrm>
        </p:spPr>
        <p:txBody>
          <a:bodyPr/>
          <a:lstStyle/>
          <a:p>
            <a:r>
              <a:rPr lang="es-ES" b="1" u="sng" dirty="0">
                <a:highlight>
                  <a:srgbClr val="B175E1"/>
                </a:highlight>
              </a:rPr>
              <a:t>El evento tendrá audio automático. No cierre la ventana emergente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5AEAE01-73E6-4725-7EF8-BD24E8D9C1D4}"/>
              </a:ext>
            </a:extLst>
          </p:cNvPr>
          <p:cNvPicPr/>
          <p:nvPr/>
        </p:nvPicPr>
        <p:blipFill rotWithShape="1">
          <a:blip r:embed="rId3"/>
          <a:srcRect l="1354" t="4652" r="1079" b="2233"/>
          <a:stretch/>
        </p:blipFill>
        <p:spPr>
          <a:xfrm>
            <a:off x="1150939" y="1501424"/>
            <a:ext cx="2527789" cy="79821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AE0910-614D-8416-9B0A-F8866A28C197}"/>
              </a:ext>
            </a:extLst>
          </p:cNvPr>
          <p:cNvSpPr txBox="1"/>
          <p:nvPr/>
        </p:nvSpPr>
        <p:spPr>
          <a:xfrm>
            <a:off x="693739" y="3066836"/>
            <a:ext cx="4647964" cy="2954655"/>
          </a:xfrm>
          <a:prstGeom prst="rect">
            <a:avLst/>
          </a:prstGeom>
          <a:noFill/>
          <a:ln w="76200">
            <a:solidFill>
              <a:srgbClr val="B175E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B175E1"/>
                </a:solidFill>
              </a:rPr>
              <a:t>Recomendaciones adicionales </a:t>
            </a:r>
          </a:p>
          <a:p>
            <a:endParaRPr lang="es-ES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/>
              <a:t>Use una buena conexión a Internet (cable si es posible)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/>
              <a:t>Si utiliza </a:t>
            </a:r>
            <a:r>
              <a:rPr lang="es-ES" sz="1500" dirty="0" err="1"/>
              <a:t>Wi</a:t>
            </a:r>
            <a:r>
              <a:rPr lang="es-ES" sz="1500" dirty="0"/>
              <a:t>-Fi, sitúese lo más cerca del </a:t>
            </a:r>
            <a:r>
              <a:rPr lang="es-ES" sz="1500" dirty="0" err="1"/>
              <a:t>router</a:t>
            </a:r>
            <a:r>
              <a:rPr lang="es-ES" sz="1500" dirty="0"/>
              <a:t> como le sea posible</a:t>
            </a:r>
          </a:p>
          <a:p>
            <a:endParaRPr lang="es-E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/>
              <a:t>Para una mejor calidad de audio cuando esté conectado por </a:t>
            </a:r>
            <a:r>
              <a:rPr lang="es-ES" sz="1500" dirty="0" err="1"/>
              <a:t>Wi</a:t>
            </a:r>
            <a:r>
              <a:rPr lang="es-ES" sz="1500" dirty="0"/>
              <a:t>-Fi, intente minimizar el número de personas que están utilizando su red en el momento del evento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4632A3A-077F-CF65-FD36-DCFD9FAD2EB4}"/>
              </a:ext>
            </a:extLst>
          </p:cNvPr>
          <p:cNvSpPr txBox="1">
            <a:spLocks/>
          </p:cNvSpPr>
          <p:nvPr/>
        </p:nvSpPr>
        <p:spPr>
          <a:xfrm>
            <a:off x="5770918" y="1439732"/>
            <a:ext cx="4647964" cy="478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b="0" i="0" kern="1200" spc="30" baseline="0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i="0" kern="1200" spc="30" baseline="0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i="0" kern="1200" spc="30" baseline="0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i="0" kern="1200" spc="30" baseline="0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i="0" kern="1200" spc="30" baseline="0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i="1" dirty="0">
                <a:solidFill>
                  <a:srgbClr val="B175E1"/>
                </a:solidFill>
              </a:rPr>
              <a:t>Opciones de visualización</a:t>
            </a:r>
          </a:p>
          <a:p>
            <a:pPr>
              <a:spcAft>
                <a:spcPts val="400"/>
              </a:spcAft>
            </a:pPr>
            <a:r>
              <a:rPr lang="es-ES" sz="1600" b="1" dirty="0">
                <a:latin typeface="+mn-lt"/>
                <a:ea typeface="+mn-ea"/>
                <a:cs typeface="+mn-cs"/>
              </a:rPr>
              <a:t>Cambio de vista</a:t>
            </a:r>
          </a:p>
          <a:p>
            <a:pPr lvl="1"/>
            <a:r>
              <a:rPr lang="es-ES" sz="1600" dirty="0">
                <a:latin typeface="+mn-lt"/>
                <a:ea typeface="+mn-ea"/>
                <a:cs typeface="+mn-cs"/>
              </a:rPr>
              <a:t>Use el botón de la esquina derecho para cambiar entre las tres opciones de visualización</a:t>
            </a:r>
          </a:p>
          <a:p>
            <a:r>
              <a:rPr lang="es-ES" sz="1600" b="1" dirty="0">
                <a:latin typeface="+mn-lt"/>
                <a:ea typeface="+mn-ea"/>
                <a:cs typeface="+mn-cs"/>
              </a:rPr>
              <a:t>Zoom en las diapositivas y la demo</a:t>
            </a:r>
          </a:p>
          <a:p>
            <a:pPr lvl="1"/>
            <a:r>
              <a:rPr lang="es-ES" sz="1600" dirty="0">
                <a:latin typeface="+mn-lt"/>
                <a:ea typeface="+mn-ea"/>
                <a:cs typeface="+mn-cs"/>
              </a:rPr>
              <a:t>Use  la funcionalidad de zoom a la izquierdo de la pantalla cuando sea necesario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s-ES" sz="1600" b="1" dirty="0">
                <a:highlight>
                  <a:srgbClr val="B175E1"/>
                </a:highlight>
                <a:latin typeface="+mn-lt"/>
                <a:ea typeface="+mn-ea"/>
                <a:cs typeface="+mn-cs"/>
              </a:rPr>
              <a:t>Use el chat de WebEx para hacer preguntas</a:t>
            </a:r>
          </a:p>
          <a:p>
            <a:pPr lvl="1"/>
            <a:r>
              <a:rPr lang="es-ES" sz="1600" dirty="0">
                <a:latin typeface="+mn-lt"/>
                <a:ea typeface="+mn-ea"/>
                <a:cs typeface="+mn-cs"/>
              </a:rPr>
              <a:t>Seleccione el icono de la parte inferior de la pantalla. Si no lo visualiza, coloque el ratón en la parte inferior de su pantalla y verá el menú.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A0619C83-CBE0-E578-F980-FB42162C303D}"/>
              </a:ext>
            </a:extLst>
          </p:cNvPr>
          <p:cNvGrpSpPr/>
          <p:nvPr/>
        </p:nvGrpSpPr>
        <p:grpSpPr>
          <a:xfrm>
            <a:off x="8254004" y="5980536"/>
            <a:ext cx="3255196" cy="863287"/>
            <a:chOff x="8171367" y="6393303"/>
            <a:chExt cx="1811619" cy="379288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A2E6E53A-D4D2-CCE3-B3A8-DD9CB8F92261}"/>
                </a:ext>
              </a:extLst>
            </p:cNvPr>
            <p:cNvPicPr/>
            <p:nvPr/>
          </p:nvPicPr>
          <p:blipFill rotWithShape="1">
            <a:blip r:embed="rId4"/>
            <a:srcRect l="25388" t="89481" r="49422" b="2269"/>
            <a:stretch/>
          </p:blipFill>
          <p:spPr>
            <a:xfrm>
              <a:off x="8171367" y="6463144"/>
              <a:ext cx="1811619" cy="309447"/>
            </a:xfrm>
            <a:prstGeom prst="rect">
              <a:avLst/>
            </a:prstGeom>
          </p:spPr>
        </p:pic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9B7BCFBB-F2E0-6E3E-70B5-CCA79C16FC26}"/>
                </a:ext>
              </a:extLst>
            </p:cNvPr>
            <p:cNvSpPr/>
            <p:nvPr/>
          </p:nvSpPr>
          <p:spPr>
            <a:xfrm>
              <a:off x="9010138" y="6393303"/>
              <a:ext cx="339094" cy="3390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2302B"/>
                </a:solidFill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27F0CD67-6211-2479-8BFB-57A47DD84157}"/>
              </a:ext>
            </a:extLst>
          </p:cNvPr>
          <p:cNvGrpSpPr/>
          <p:nvPr/>
        </p:nvGrpSpPr>
        <p:grpSpPr>
          <a:xfrm>
            <a:off x="10916954" y="2584130"/>
            <a:ext cx="700195" cy="2993250"/>
            <a:chOff x="11346606" y="4427569"/>
            <a:chExt cx="418445" cy="2314255"/>
          </a:xfrm>
        </p:grpSpPr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56721960-EEB3-B9DF-09C0-FD164B22A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46606" y="4427569"/>
              <a:ext cx="418445" cy="2314255"/>
            </a:xfrm>
            <a:prstGeom prst="rect">
              <a:avLst/>
            </a:prstGeom>
          </p:spPr>
        </p:pic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8212AB31-9CEA-4B2B-2E4F-5F38FD42FEF2}"/>
                </a:ext>
              </a:extLst>
            </p:cNvPr>
            <p:cNvSpPr/>
            <p:nvPr/>
          </p:nvSpPr>
          <p:spPr>
            <a:xfrm>
              <a:off x="11362881" y="5640382"/>
              <a:ext cx="402170" cy="4021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2302B"/>
                </a:solidFill>
              </a:endParaRP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2128222B-C71D-A05C-7AF6-85B9C81D46FC}"/>
              </a:ext>
            </a:extLst>
          </p:cNvPr>
          <p:cNvGrpSpPr/>
          <p:nvPr/>
        </p:nvGrpSpPr>
        <p:grpSpPr>
          <a:xfrm>
            <a:off x="10119142" y="1087298"/>
            <a:ext cx="1650090" cy="974627"/>
            <a:chOff x="10114961" y="1507074"/>
            <a:chExt cx="1650090" cy="974627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F55032F0-3A44-32F4-E212-D48C5B9D9822}"/>
                </a:ext>
              </a:extLst>
            </p:cNvPr>
            <p:cNvPicPr/>
            <p:nvPr/>
          </p:nvPicPr>
          <p:blipFill rotWithShape="1">
            <a:blip r:embed="rId6"/>
            <a:srcRect l="63470" t="7656" r="25773" b="80710"/>
            <a:stretch/>
          </p:blipFill>
          <p:spPr>
            <a:xfrm>
              <a:off x="10114961" y="1507074"/>
              <a:ext cx="1650090" cy="974627"/>
            </a:xfrm>
            <a:prstGeom prst="rect">
              <a:avLst/>
            </a:prstGeom>
          </p:spPr>
        </p:pic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F7954409-B03D-13F1-B894-E06D5951AC03}"/>
                </a:ext>
              </a:extLst>
            </p:cNvPr>
            <p:cNvSpPr/>
            <p:nvPr/>
          </p:nvSpPr>
          <p:spPr>
            <a:xfrm>
              <a:off x="11296894" y="1516501"/>
              <a:ext cx="402170" cy="4021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230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1746AA-2632-413B-96DB-CFA5017E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6463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2524"/>
            <a:ext cx="9144000" cy="1879937"/>
          </a:xfrm>
        </p:spPr>
        <p:txBody>
          <a:bodyPr/>
          <a:lstStyle/>
          <a:p>
            <a:r>
              <a:rPr lang="es-ES" b="1" dirty="0"/>
              <a:t>Opciones avanzadas de RefWorks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0C87C-62A0-4F42-9245-0A8B46AEA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Núria Sauri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CEB96-E00C-B94B-A53D-510B3A596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2022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077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Objetivos</a:t>
            </a:r>
            <a:r>
              <a:rPr lang="en-US"/>
              <a:t> de la </a:t>
            </a:r>
            <a:r>
              <a:rPr lang="en-US" err="1"/>
              <a:t>sesión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10720014" cy="4208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b="1" dirty="0"/>
              <a:t>Al final de la sesión, usted podrá:</a:t>
            </a:r>
          </a:p>
          <a:p>
            <a:r>
              <a:rPr lang="es-ES" dirty="0"/>
              <a:t>Editar referencias de forma individual y en bloque</a:t>
            </a:r>
          </a:p>
          <a:p>
            <a:r>
              <a:rPr lang="es-ES" dirty="0"/>
              <a:t>Configurar campos personalizados y aplicarlos en diferentes referencias</a:t>
            </a:r>
          </a:p>
          <a:p>
            <a:r>
              <a:rPr lang="es-ES" dirty="0"/>
              <a:t>Crear y gestionar diferentes proyectos en una misma cuenta de </a:t>
            </a:r>
            <a:r>
              <a:rPr lang="es-ES" dirty="0" err="1"/>
              <a:t>refworks</a:t>
            </a:r>
            <a:endParaRPr lang="es-ES" dirty="0"/>
          </a:p>
          <a:p>
            <a:r>
              <a:rPr lang="es-ES" dirty="0"/>
              <a:t>Aplicar la funcionalidad de </a:t>
            </a:r>
            <a:r>
              <a:rPr lang="es-ES" dirty="0" err="1"/>
              <a:t>deduplicación</a:t>
            </a:r>
            <a:r>
              <a:rPr lang="es-ES" dirty="0"/>
              <a:t> en la cuenta y en capetas</a:t>
            </a:r>
          </a:p>
          <a:p>
            <a:r>
              <a:rPr lang="es-ES" dirty="0"/>
              <a:t>Generar bibliografías con la opción Quick Cite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3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9A5B4D-CD39-451F-8972-8D57631CD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91" b="16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0D2D7D-F5BB-490C-BD5E-4A7C8379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s-ES" sz="4000"/>
              <a:t>Acerca de </a:t>
            </a:r>
            <a:r>
              <a:rPr lang="es-ES" sz="4000" err="1"/>
              <a:t>RefWorks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5312F-6A04-4E70-8F88-E765588A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err="1"/>
              <a:t>RefWorks</a:t>
            </a:r>
            <a:r>
              <a:rPr lang="es-ES" sz="2400" b="1"/>
              <a:t> permite a los usuarios reunir, organizar, leer y citar sus materiales de investigación:</a:t>
            </a:r>
          </a:p>
          <a:p>
            <a:r>
              <a:rPr lang="es-ES" sz="2400"/>
              <a:t>Recopilar e importar sus datos</a:t>
            </a:r>
          </a:p>
          <a:p>
            <a:r>
              <a:rPr lang="es-ES" sz="2400"/>
              <a:t>Organizar su información</a:t>
            </a:r>
          </a:p>
          <a:p>
            <a:r>
              <a:rPr lang="es-ES" sz="2400"/>
              <a:t>Compartir y colaborar con otros</a:t>
            </a:r>
          </a:p>
          <a:p>
            <a:r>
              <a:rPr lang="es-ES" sz="2400"/>
              <a:t>Escribir sus trabajos creando citas y bibliografía</a:t>
            </a:r>
          </a:p>
          <a:p>
            <a:pPr marL="0" indent="0">
              <a:buNone/>
            </a:pPr>
            <a:r>
              <a:rPr lang="es-ES" sz="2400" b="1"/>
              <a:t>Todo dentro de un flujo de trabajo optimizado.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EDF03B5-1561-43EF-94AA-050FA1A73CF7}"/>
              </a:ext>
            </a:extLst>
          </p:cNvPr>
          <p:cNvSpPr/>
          <p:nvPr/>
        </p:nvSpPr>
        <p:spPr>
          <a:xfrm>
            <a:off x="3174231" y="1485990"/>
            <a:ext cx="940837" cy="940837"/>
          </a:xfrm>
          <a:prstGeom prst="flowChartConnector">
            <a:avLst/>
          </a:prstGeom>
          <a:solidFill>
            <a:srgbClr val="1567A8"/>
          </a:solidFill>
          <a:ln w="158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88BEDCF-4E40-429E-8098-97CE2DAEE81A}"/>
              </a:ext>
            </a:extLst>
          </p:cNvPr>
          <p:cNvSpPr/>
          <p:nvPr/>
        </p:nvSpPr>
        <p:spPr>
          <a:xfrm>
            <a:off x="7873692" y="1359621"/>
            <a:ext cx="940837" cy="940837"/>
          </a:xfrm>
          <a:prstGeom prst="flowChartConnector">
            <a:avLst/>
          </a:prstGeom>
          <a:solidFill>
            <a:srgbClr val="1567A8"/>
          </a:solidFill>
          <a:ln w="158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err="1"/>
              <a:t>Útil</a:t>
            </a:r>
            <a:r>
              <a:rPr lang="en-US"/>
              <a:t> para </a:t>
            </a:r>
            <a:r>
              <a:rPr lang="en-US" err="1"/>
              <a:t>investigadores</a:t>
            </a:r>
            <a:r>
              <a:rPr lang="en-US"/>
              <a:t> y </a:t>
            </a:r>
            <a:r>
              <a:rPr lang="en-US" err="1"/>
              <a:t>estudiantes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8" name="Shape 1581"/>
          <p:cNvSpPr/>
          <p:nvPr/>
        </p:nvSpPr>
        <p:spPr>
          <a:xfrm>
            <a:off x="1890655" y="2515798"/>
            <a:ext cx="35079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algn="ctr"/>
            <a:r>
              <a:rPr lang="es-CO">
                <a:solidFill>
                  <a:schemeClr val="accent1"/>
                </a:solidFill>
                <a:latin typeface="Avenir Next" panose="020B0503020202020204"/>
              </a:rPr>
              <a:t>Empodera a los investigadores</a:t>
            </a:r>
            <a:endParaRPr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89" name="Shape 1582"/>
          <p:cNvSpPr/>
          <p:nvPr/>
        </p:nvSpPr>
        <p:spPr>
          <a:xfrm>
            <a:off x="6692478" y="2515798"/>
            <a:ext cx="3946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Facilita</a:t>
            </a:r>
            <a:r>
              <a:rPr lang="en-US">
                <a:solidFill>
                  <a:schemeClr val="accent1"/>
                </a:solidFill>
                <a:latin typeface="Avenir Next" panose="020B0503020202020204"/>
              </a:rPr>
              <a:t> el </a:t>
            </a:r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trabajo</a:t>
            </a:r>
            <a:r>
              <a:rPr lang="en-US">
                <a:solidFill>
                  <a:schemeClr val="accent1"/>
                </a:solidFill>
                <a:latin typeface="Avenir Next" panose="020B0503020202020204"/>
              </a:rPr>
              <a:t> de los </a:t>
            </a:r>
            <a:r>
              <a:rPr lang="en-US" err="1">
                <a:solidFill>
                  <a:schemeClr val="accent1"/>
                </a:solidFill>
                <a:latin typeface="Avenir Next" panose="020B0503020202020204"/>
              </a:rPr>
              <a:t>estudiantes</a:t>
            </a:r>
            <a:endParaRPr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3921" y="2915908"/>
            <a:ext cx="360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r>
              <a:rPr lang="es-ES" sz="2000">
                <a:solidFill>
                  <a:schemeClr val="accent1"/>
                </a:solidFill>
                <a:latin typeface="Avenir Next" panose="020B0503020202020204"/>
              </a:rPr>
              <a:t>Citación de autoridades, gestión eficiente de la investigación</a:t>
            </a:r>
            <a:endParaRPr lang="en-US" sz="2000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1876" y="2682679"/>
            <a:ext cx="2912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endParaRPr lang="en-US" sz="1600" i="1">
              <a:solidFill>
                <a:schemeClr val="accent4"/>
              </a:solidFill>
              <a:latin typeface="Avenir Next" panose="020B0503020202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9A5C1-42D0-4C01-99C2-9B0BEAC75163}"/>
              </a:ext>
            </a:extLst>
          </p:cNvPr>
          <p:cNvSpPr/>
          <p:nvPr/>
        </p:nvSpPr>
        <p:spPr>
          <a:xfrm>
            <a:off x="1518186" y="3970638"/>
            <a:ext cx="3991688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</a:rPr>
              <a:t>Generar bibliografías y citas</a:t>
            </a:r>
            <a:endParaRPr lang="es-ES_tradnl" sz="3200">
              <a:latin typeface="Avenir Next" panose="020B0503020202020204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</a:rPr>
              <a:t>Facilitar el proceso de revisión sistemática</a:t>
            </a:r>
            <a:endParaRPr lang="es-ES_tradnl" sz="2000">
              <a:latin typeface="Avenir Next" panose="020B0503020202020204"/>
              <a:cs typeface="Calibri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s-ES_tradnl" sz="2000">
                <a:latin typeface="Avenir Next" panose="020B0503020202020204"/>
                <a:cs typeface="Calibri"/>
              </a:rPr>
              <a:t>Compatible con otras herramientas en la nube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0E031B-1320-4699-9B5A-CB64393D1B46}"/>
              </a:ext>
            </a:extLst>
          </p:cNvPr>
          <p:cNvSpPr/>
          <p:nvPr/>
        </p:nvSpPr>
        <p:spPr>
          <a:xfrm>
            <a:off x="6539325" y="4012820"/>
            <a:ext cx="42530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Colaborar con el texto completo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Compartir y desarrollar la investigación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ES" sz="2000">
                <a:latin typeface="Avenir Next" panose="020B0503020202020204"/>
              </a:rPr>
              <a:t>Integración con descubridores de estándares internacionales</a:t>
            </a:r>
            <a:endParaRPr lang="en-US" sz="2000">
              <a:latin typeface="Avenir Next" panose="020B0503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3CF594-AE3F-48B7-BE92-AE734A01C713}"/>
              </a:ext>
            </a:extLst>
          </p:cNvPr>
          <p:cNvSpPr/>
          <p:nvPr/>
        </p:nvSpPr>
        <p:spPr>
          <a:xfrm>
            <a:off x="6793358" y="2932252"/>
            <a:ext cx="384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i="1"/>
            </a:pPr>
            <a:r>
              <a:rPr lang="es-ES" sz="2000" i="1">
                <a:solidFill>
                  <a:schemeClr val="accent1"/>
                </a:solidFill>
                <a:latin typeface="Avenir Next" panose="020B0503020202020204"/>
              </a:rPr>
              <a:t>Flujo de trabajo eficiente para los trabajos escritos</a:t>
            </a:r>
            <a:endParaRPr lang="en-US" sz="2000" i="1">
              <a:solidFill>
                <a:schemeClr val="accent1"/>
              </a:solidFill>
              <a:latin typeface="Avenir Next" panose="020B050302020202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82CD25-FA29-4F8F-8B22-C494F45177E2}"/>
              </a:ext>
            </a:extLst>
          </p:cNvPr>
          <p:cNvGrpSpPr/>
          <p:nvPr/>
        </p:nvGrpSpPr>
        <p:grpSpPr>
          <a:xfrm>
            <a:off x="8177168" y="1562722"/>
            <a:ext cx="333885" cy="534635"/>
            <a:chOff x="2541588" y="177800"/>
            <a:chExt cx="4060825" cy="65024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40AC3CC-C88B-4563-B724-D1A5958E6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201" y="177800"/>
              <a:ext cx="1625600" cy="1625600"/>
            </a:xfrm>
            <a:custGeom>
              <a:avLst/>
              <a:gdLst>
                <a:gd name="T0" fmla="*/ 1024 w 1024"/>
                <a:gd name="T1" fmla="*/ 486 h 1024"/>
                <a:gd name="T2" fmla="*/ 1014 w 1024"/>
                <a:gd name="T3" fmla="*/ 408 h 1024"/>
                <a:gd name="T4" fmla="*/ 992 w 1024"/>
                <a:gd name="T5" fmla="*/ 336 h 1024"/>
                <a:gd name="T6" fmla="*/ 962 w 1024"/>
                <a:gd name="T7" fmla="*/ 268 h 1024"/>
                <a:gd name="T8" fmla="*/ 874 w 1024"/>
                <a:gd name="T9" fmla="*/ 150 h 1024"/>
                <a:gd name="T10" fmla="*/ 756 w 1024"/>
                <a:gd name="T11" fmla="*/ 62 h 1024"/>
                <a:gd name="T12" fmla="*/ 688 w 1024"/>
                <a:gd name="T13" fmla="*/ 32 h 1024"/>
                <a:gd name="T14" fmla="*/ 616 w 1024"/>
                <a:gd name="T15" fmla="*/ 10 h 1024"/>
                <a:gd name="T16" fmla="*/ 538 w 1024"/>
                <a:gd name="T17" fmla="*/ 0 h 1024"/>
                <a:gd name="T18" fmla="*/ 486 w 1024"/>
                <a:gd name="T19" fmla="*/ 0 h 1024"/>
                <a:gd name="T20" fmla="*/ 408 w 1024"/>
                <a:gd name="T21" fmla="*/ 10 h 1024"/>
                <a:gd name="T22" fmla="*/ 336 w 1024"/>
                <a:gd name="T23" fmla="*/ 32 h 1024"/>
                <a:gd name="T24" fmla="*/ 268 w 1024"/>
                <a:gd name="T25" fmla="*/ 62 h 1024"/>
                <a:gd name="T26" fmla="*/ 150 w 1024"/>
                <a:gd name="T27" fmla="*/ 150 h 1024"/>
                <a:gd name="T28" fmla="*/ 62 w 1024"/>
                <a:gd name="T29" fmla="*/ 268 h 1024"/>
                <a:gd name="T30" fmla="*/ 32 w 1024"/>
                <a:gd name="T31" fmla="*/ 336 h 1024"/>
                <a:gd name="T32" fmla="*/ 10 w 1024"/>
                <a:gd name="T33" fmla="*/ 408 h 1024"/>
                <a:gd name="T34" fmla="*/ 0 w 1024"/>
                <a:gd name="T35" fmla="*/ 486 h 1024"/>
                <a:gd name="T36" fmla="*/ 0 w 1024"/>
                <a:gd name="T37" fmla="*/ 538 h 1024"/>
                <a:gd name="T38" fmla="*/ 10 w 1024"/>
                <a:gd name="T39" fmla="*/ 616 h 1024"/>
                <a:gd name="T40" fmla="*/ 32 w 1024"/>
                <a:gd name="T41" fmla="*/ 688 h 1024"/>
                <a:gd name="T42" fmla="*/ 62 w 1024"/>
                <a:gd name="T43" fmla="*/ 756 h 1024"/>
                <a:gd name="T44" fmla="*/ 150 w 1024"/>
                <a:gd name="T45" fmla="*/ 874 h 1024"/>
                <a:gd name="T46" fmla="*/ 268 w 1024"/>
                <a:gd name="T47" fmla="*/ 962 h 1024"/>
                <a:gd name="T48" fmla="*/ 336 w 1024"/>
                <a:gd name="T49" fmla="*/ 992 h 1024"/>
                <a:gd name="T50" fmla="*/ 408 w 1024"/>
                <a:gd name="T51" fmla="*/ 1014 h 1024"/>
                <a:gd name="T52" fmla="*/ 486 w 1024"/>
                <a:gd name="T53" fmla="*/ 1024 h 1024"/>
                <a:gd name="T54" fmla="*/ 538 w 1024"/>
                <a:gd name="T55" fmla="*/ 1024 h 1024"/>
                <a:gd name="T56" fmla="*/ 616 w 1024"/>
                <a:gd name="T57" fmla="*/ 1014 h 1024"/>
                <a:gd name="T58" fmla="*/ 688 w 1024"/>
                <a:gd name="T59" fmla="*/ 992 h 1024"/>
                <a:gd name="T60" fmla="*/ 756 w 1024"/>
                <a:gd name="T61" fmla="*/ 962 h 1024"/>
                <a:gd name="T62" fmla="*/ 874 w 1024"/>
                <a:gd name="T63" fmla="*/ 874 h 1024"/>
                <a:gd name="T64" fmla="*/ 962 w 1024"/>
                <a:gd name="T65" fmla="*/ 756 h 1024"/>
                <a:gd name="T66" fmla="*/ 992 w 1024"/>
                <a:gd name="T67" fmla="*/ 688 h 1024"/>
                <a:gd name="T68" fmla="*/ 1014 w 1024"/>
                <a:gd name="T69" fmla="*/ 616 h 1024"/>
                <a:gd name="T70" fmla="*/ 1024 w 1024"/>
                <a:gd name="T71" fmla="*/ 538 h 1024"/>
                <a:gd name="T72" fmla="*/ 256 w 1024"/>
                <a:gd name="T73" fmla="*/ 512 h 1024"/>
                <a:gd name="T74" fmla="*/ 262 w 1024"/>
                <a:gd name="T75" fmla="*/ 460 h 1024"/>
                <a:gd name="T76" fmla="*/ 286 w 1024"/>
                <a:gd name="T77" fmla="*/ 390 h 1024"/>
                <a:gd name="T78" fmla="*/ 332 w 1024"/>
                <a:gd name="T79" fmla="*/ 332 h 1024"/>
                <a:gd name="T80" fmla="*/ 390 w 1024"/>
                <a:gd name="T81" fmla="*/ 286 h 1024"/>
                <a:gd name="T82" fmla="*/ 460 w 1024"/>
                <a:gd name="T83" fmla="*/ 262 h 1024"/>
                <a:gd name="T84" fmla="*/ 512 w 1024"/>
                <a:gd name="T85" fmla="*/ 256 h 1024"/>
                <a:gd name="T86" fmla="*/ 588 w 1024"/>
                <a:gd name="T87" fmla="*/ 268 h 1024"/>
                <a:gd name="T88" fmla="*/ 654 w 1024"/>
                <a:gd name="T89" fmla="*/ 300 h 1024"/>
                <a:gd name="T90" fmla="*/ 710 w 1024"/>
                <a:gd name="T91" fmla="*/ 350 h 1024"/>
                <a:gd name="T92" fmla="*/ 748 w 1024"/>
                <a:gd name="T93" fmla="*/ 412 h 1024"/>
                <a:gd name="T94" fmla="*/ 766 w 1024"/>
                <a:gd name="T95" fmla="*/ 486 h 1024"/>
                <a:gd name="T96" fmla="*/ 766 w 1024"/>
                <a:gd name="T97" fmla="*/ 538 h 1024"/>
                <a:gd name="T98" fmla="*/ 748 w 1024"/>
                <a:gd name="T99" fmla="*/ 612 h 1024"/>
                <a:gd name="T100" fmla="*/ 710 w 1024"/>
                <a:gd name="T101" fmla="*/ 674 h 1024"/>
                <a:gd name="T102" fmla="*/ 654 w 1024"/>
                <a:gd name="T103" fmla="*/ 724 h 1024"/>
                <a:gd name="T104" fmla="*/ 588 w 1024"/>
                <a:gd name="T105" fmla="*/ 756 h 1024"/>
                <a:gd name="T106" fmla="*/ 512 w 1024"/>
                <a:gd name="T107" fmla="*/ 768 h 1024"/>
                <a:gd name="T108" fmla="*/ 460 w 1024"/>
                <a:gd name="T109" fmla="*/ 762 h 1024"/>
                <a:gd name="T110" fmla="*/ 390 w 1024"/>
                <a:gd name="T111" fmla="*/ 738 h 1024"/>
                <a:gd name="T112" fmla="*/ 332 w 1024"/>
                <a:gd name="T113" fmla="*/ 692 h 1024"/>
                <a:gd name="T114" fmla="*/ 286 w 1024"/>
                <a:gd name="T115" fmla="*/ 634 h 1024"/>
                <a:gd name="T116" fmla="*/ 262 w 1024"/>
                <a:gd name="T117" fmla="*/ 564 h 1024"/>
                <a:gd name="T118" fmla="*/ 256 w 1024"/>
                <a:gd name="T119" fmla="*/ 512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4" h="1024">
                  <a:moveTo>
                    <a:pt x="1024" y="512"/>
                  </a:moveTo>
                  <a:lnTo>
                    <a:pt x="1024" y="512"/>
                  </a:lnTo>
                  <a:lnTo>
                    <a:pt x="1024" y="486"/>
                  </a:lnTo>
                  <a:lnTo>
                    <a:pt x="1022" y="460"/>
                  </a:lnTo>
                  <a:lnTo>
                    <a:pt x="1018" y="434"/>
                  </a:lnTo>
                  <a:lnTo>
                    <a:pt x="1014" y="408"/>
                  </a:lnTo>
                  <a:lnTo>
                    <a:pt x="1008" y="384"/>
                  </a:lnTo>
                  <a:lnTo>
                    <a:pt x="1000" y="360"/>
                  </a:lnTo>
                  <a:lnTo>
                    <a:pt x="992" y="336"/>
                  </a:lnTo>
                  <a:lnTo>
                    <a:pt x="984" y="312"/>
                  </a:lnTo>
                  <a:lnTo>
                    <a:pt x="974" y="290"/>
                  </a:lnTo>
                  <a:lnTo>
                    <a:pt x="962" y="268"/>
                  </a:lnTo>
                  <a:lnTo>
                    <a:pt x="936" y="226"/>
                  </a:lnTo>
                  <a:lnTo>
                    <a:pt x="906" y="186"/>
                  </a:lnTo>
                  <a:lnTo>
                    <a:pt x="874" y="150"/>
                  </a:lnTo>
                  <a:lnTo>
                    <a:pt x="838" y="118"/>
                  </a:lnTo>
                  <a:lnTo>
                    <a:pt x="798" y="88"/>
                  </a:lnTo>
                  <a:lnTo>
                    <a:pt x="756" y="62"/>
                  </a:lnTo>
                  <a:lnTo>
                    <a:pt x="734" y="50"/>
                  </a:lnTo>
                  <a:lnTo>
                    <a:pt x="712" y="40"/>
                  </a:lnTo>
                  <a:lnTo>
                    <a:pt x="688" y="32"/>
                  </a:lnTo>
                  <a:lnTo>
                    <a:pt x="664" y="24"/>
                  </a:lnTo>
                  <a:lnTo>
                    <a:pt x="640" y="16"/>
                  </a:lnTo>
                  <a:lnTo>
                    <a:pt x="616" y="10"/>
                  </a:lnTo>
                  <a:lnTo>
                    <a:pt x="590" y="6"/>
                  </a:lnTo>
                  <a:lnTo>
                    <a:pt x="564" y="2"/>
                  </a:lnTo>
                  <a:lnTo>
                    <a:pt x="538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486" y="0"/>
                  </a:lnTo>
                  <a:lnTo>
                    <a:pt x="460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4"/>
                  </a:lnTo>
                  <a:lnTo>
                    <a:pt x="336" y="32"/>
                  </a:lnTo>
                  <a:lnTo>
                    <a:pt x="312" y="40"/>
                  </a:lnTo>
                  <a:lnTo>
                    <a:pt x="290" y="50"/>
                  </a:lnTo>
                  <a:lnTo>
                    <a:pt x="268" y="62"/>
                  </a:lnTo>
                  <a:lnTo>
                    <a:pt x="226" y="88"/>
                  </a:lnTo>
                  <a:lnTo>
                    <a:pt x="186" y="118"/>
                  </a:lnTo>
                  <a:lnTo>
                    <a:pt x="150" y="150"/>
                  </a:lnTo>
                  <a:lnTo>
                    <a:pt x="118" y="186"/>
                  </a:lnTo>
                  <a:lnTo>
                    <a:pt x="88" y="226"/>
                  </a:lnTo>
                  <a:lnTo>
                    <a:pt x="62" y="268"/>
                  </a:lnTo>
                  <a:lnTo>
                    <a:pt x="50" y="290"/>
                  </a:lnTo>
                  <a:lnTo>
                    <a:pt x="40" y="312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84"/>
                  </a:lnTo>
                  <a:lnTo>
                    <a:pt x="10" y="408"/>
                  </a:lnTo>
                  <a:lnTo>
                    <a:pt x="6" y="434"/>
                  </a:lnTo>
                  <a:lnTo>
                    <a:pt x="2" y="460"/>
                  </a:lnTo>
                  <a:lnTo>
                    <a:pt x="0" y="486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538"/>
                  </a:lnTo>
                  <a:lnTo>
                    <a:pt x="2" y="564"/>
                  </a:lnTo>
                  <a:lnTo>
                    <a:pt x="6" y="590"/>
                  </a:lnTo>
                  <a:lnTo>
                    <a:pt x="10" y="616"/>
                  </a:lnTo>
                  <a:lnTo>
                    <a:pt x="16" y="640"/>
                  </a:lnTo>
                  <a:lnTo>
                    <a:pt x="24" y="664"/>
                  </a:lnTo>
                  <a:lnTo>
                    <a:pt x="32" y="688"/>
                  </a:lnTo>
                  <a:lnTo>
                    <a:pt x="40" y="712"/>
                  </a:lnTo>
                  <a:lnTo>
                    <a:pt x="50" y="734"/>
                  </a:lnTo>
                  <a:lnTo>
                    <a:pt x="62" y="756"/>
                  </a:lnTo>
                  <a:lnTo>
                    <a:pt x="88" y="798"/>
                  </a:lnTo>
                  <a:lnTo>
                    <a:pt x="118" y="838"/>
                  </a:lnTo>
                  <a:lnTo>
                    <a:pt x="150" y="874"/>
                  </a:lnTo>
                  <a:lnTo>
                    <a:pt x="186" y="906"/>
                  </a:lnTo>
                  <a:lnTo>
                    <a:pt x="226" y="936"/>
                  </a:lnTo>
                  <a:lnTo>
                    <a:pt x="268" y="962"/>
                  </a:lnTo>
                  <a:lnTo>
                    <a:pt x="290" y="974"/>
                  </a:lnTo>
                  <a:lnTo>
                    <a:pt x="312" y="984"/>
                  </a:lnTo>
                  <a:lnTo>
                    <a:pt x="336" y="992"/>
                  </a:lnTo>
                  <a:lnTo>
                    <a:pt x="360" y="1000"/>
                  </a:lnTo>
                  <a:lnTo>
                    <a:pt x="384" y="1008"/>
                  </a:lnTo>
                  <a:lnTo>
                    <a:pt x="408" y="1014"/>
                  </a:lnTo>
                  <a:lnTo>
                    <a:pt x="434" y="1018"/>
                  </a:lnTo>
                  <a:lnTo>
                    <a:pt x="460" y="1022"/>
                  </a:lnTo>
                  <a:lnTo>
                    <a:pt x="486" y="1024"/>
                  </a:lnTo>
                  <a:lnTo>
                    <a:pt x="512" y="1024"/>
                  </a:lnTo>
                  <a:lnTo>
                    <a:pt x="512" y="1024"/>
                  </a:lnTo>
                  <a:lnTo>
                    <a:pt x="538" y="1024"/>
                  </a:lnTo>
                  <a:lnTo>
                    <a:pt x="564" y="1022"/>
                  </a:lnTo>
                  <a:lnTo>
                    <a:pt x="590" y="1018"/>
                  </a:lnTo>
                  <a:lnTo>
                    <a:pt x="616" y="1014"/>
                  </a:lnTo>
                  <a:lnTo>
                    <a:pt x="640" y="1008"/>
                  </a:lnTo>
                  <a:lnTo>
                    <a:pt x="664" y="1000"/>
                  </a:lnTo>
                  <a:lnTo>
                    <a:pt x="688" y="992"/>
                  </a:lnTo>
                  <a:lnTo>
                    <a:pt x="712" y="984"/>
                  </a:lnTo>
                  <a:lnTo>
                    <a:pt x="734" y="974"/>
                  </a:lnTo>
                  <a:lnTo>
                    <a:pt x="756" y="962"/>
                  </a:lnTo>
                  <a:lnTo>
                    <a:pt x="798" y="936"/>
                  </a:lnTo>
                  <a:lnTo>
                    <a:pt x="838" y="906"/>
                  </a:lnTo>
                  <a:lnTo>
                    <a:pt x="874" y="874"/>
                  </a:lnTo>
                  <a:lnTo>
                    <a:pt x="906" y="838"/>
                  </a:lnTo>
                  <a:lnTo>
                    <a:pt x="936" y="798"/>
                  </a:lnTo>
                  <a:lnTo>
                    <a:pt x="962" y="756"/>
                  </a:lnTo>
                  <a:lnTo>
                    <a:pt x="974" y="734"/>
                  </a:lnTo>
                  <a:lnTo>
                    <a:pt x="984" y="712"/>
                  </a:lnTo>
                  <a:lnTo>
                    <a:pt x="992" y="688"/>
                  </a:lnTo>
                  <a:lnTo>
                    <a:pt x="1000" y="664"/>
                  </a:lnTo>
                  <a:lnTo>
                    <a:pt x="1008" y="640"/>
                  </a:lnTo>
                  <a:lnTo>
                    <a:pt x="1014" y="616"/>
                  </a:lnTo>
                  <a:lnTo>
                    <a:pt x="1018" y="590"/>
                  </a:lnTo>
                  <a:lnTo>
                    <a:pt x="1022" y="564"/>
                  </a:lnTo>
                  <a:lnTo>
                    <a:pt x="1024" y="538"/>
                  </a:lnTo>
                  <a:lnTo>
                    <a:pt x="1024" y="512"/>
                  </a:lnTo>
                  <a:lnTo>
                    <a:pt x="1024" y="512"/>
                  </a:lnTo>
                  <a:close/>
                  <a:moveTo>
                    <a:pt x="256" y="512"/>
                  </a:moveTo>
                  <a:lnTo>
                    <a:pt x="256" y="512"/>
                  </a:lnTo>
                  <a:lnTo>
                    <a:pt x="258" y="486"/>
                  </a:lnTo>
                  <a:lnTo>
                    <a:pt x="262" y="460"/>
                  </a:lnTo>
                  <a:lnTo>
                    <a:pt x="268" y="436"/>
                  </a:lnTo>
                  <a:lnTo>
                    <a:pt x="276" y="412"/>
                  </a:lnTo>
                  <a:lnTo>
                    <a:pt x="286" y="390"/>
                  </a:lnTo>
                  <a:lnTo>
                    <a:pt x="300" y="370"/>
                  </a:lnTo>
                  <a:lnTo>
                    <a:pt x="314" y="350"/>
                  </a:lnTo>
                  <a:lnTo>
                    <a:pt x="332" y="332"/>
                  </a:lnTo>
                  <a:lnTo>
                    <a:pt x="350" y="314"/>
                  </a:lnTo>
                  <a:lnTo>
                    <a:pt x="370" y="300"/>
                  </a:lnTo>
                  <a:lnTo>
                    <a:pt x="390" y="286"/>
                  </a:lnTo>
                  <a:lnTo>
                    <a:pt x="412" y="276"/>
                  </a:lnTo>
                  <a:lnTo>
                    <a:pt x="436" y="268"/>
                  </a:lnTo>
                  <a:lnTo>
                    <a:pt x="460" y="262"/>
                  </a:lnTo>
                  <a:lnTo>
                    <a:pt x="486" y="258"/>
                  </a:lnTo>
                  <a:lnTo>
                    <a:pt x="512" y="256"/>
                  </a:lnTo>
                  <a:lnTo>
                    <a:pt x="512" y="256"/>
                  </a:lnTo>
                  <a:lnTo>
                    <a:pt x="538" y="258"/>
                  </a:lnTo>
                  <a:lnTo>
                    <a:pt x="564" y="262"/>
                  </a:lnTo>
                  <a:lnTo>
                    <a:pt x="588" y="268"/>
                  </a:lnTo>
                  <a:lnTo>
                    <a:pt x="612" y="276"/>
                  </a:lnTo>
                  <a:lnTo>
                    <a:pt x="634" y="286"/>
                  </a:lnTo>
                  <a:lnTo>
                    <a:pt x="654" y="300"/>
                  </a:lnTo>
                  <a:lnTo>
                    <a:pt x="674" y="314"/>
                  </a:lnTo>
                  <a:lnTo>
                    <a:pt x="692" y="332"/>
                  </a:lnTo>
                  <a:lnTo>
                    <a:pt x="710" y="350"/>
                  </a:lnTo>
                  <a:lnTo>
                    <a:pt x="724" y="370"/>
                  </a:lnTo>
                  <a:lnTo>
                    <a:pt x="738" y="390"/>
                  </a:lnTo>
                  <a:lnTo>
                    <a:pt x="748" y="412"/>
                  </a:lnTo>
                  <a:lnTo>
                    <a:pt x="756" y="436"/>
                  </a:lnTo>
                  <a:lnTo>
                    <a:pt x="762" y="460"/>
                  </a:lnTo>
                  <a:lnTo>
                    <a:pt x="766" y="486"/>
                  </a:lnTo>
                  <a:lnTo>
                    <a:pt x="768" y="512"/>
                  </a:lnTo>
                  <a:lnTo>
                    <a:pt x="768" y="512"/>
                  </a:lnTo>
                  <a:lnTo>
                    <a:pt x="766" y="538"/>
                  </a:lnTo>
                  <a:lnTo>
                    <a:pt x="762" y="564"/>
                  </a:lnTo>
                  <a:lnTo>
                    <a:pt x="756" y="588"/>
                  </a:lnTo>
                  <a:lnTo>
                    <a:pt x="748" y="612"/>
                  </a:lnTo>
                  <a:lnTo>
                    <a:pt x="738" y="634"/>
                  </a:lnTo>
                  <a:lnTo>
                    <a:pt x="724" y="654"/>
                  </a:lnTo>
                  <a:lnTo>
                    <a:pt x="710" y="674"/>
                  </a:lnTo>
                  <a:lnTo>
                    <a:pt x="692" y="692"/>
                  </a:lnTo>
                  <a:lnTo>
                    <a:pt x="674" y="710"/>
                  </a:lnTo>
                  <a:lnTo>
                    <a:pt x="654" y="724"/>
                  </a:lnTo>
                  <a:lnTo>
                    <a:pt x="634" y="738"/>
                  </a:lnTo>
                  <a:lnTo>
                    <a:pt x="612" y="748"/>
                  </a:lnTo>
                  <a:lnTo>
                    <a:pt x="588" y="756"/>
                  </a:lnTo>
                  <a:lnTo>
                    <a:pt x="564" y="762"/>
                  </a:lnTo>
                  <a:lnTo>
                    <a:pt x="538" y="766"/>
                  </a:lnTo>
                  <a:lnTo>
                    <a:pt x="512" y="768"/>
                  </a:lnTo>
                  <a:lnTo>
                    <a:pt x="512" y="768"/>
                  </a:lnTo>
                  <a:lnTo>
                    <a:pt x="486" y="766"/>
                  </a:lnTo>
                  <a:lnTo>
                    <a:pt x="460" y="762"/>
                  </a:lnTo>
                  <a:lnTo>
                    <a:pt x="436" y="756"/>
                  </a:lnTo>
                  <a:lnTo>
                    <a:pt x="412" y="748"/>
                  </a:lnTo>
                  <a:lnTo>
                    <a:pt x="390" y="738"/>
                  </a:lnTo>
                  <a:lnTo>
                    <a:pt x="370" y="724"/>
                  </a:lnTo>
                  <a:lnTo>
                    <a:pt x="350" y="710"/>
                  </a:lnTo>
                  <a:lnTo>
                    <a:pt x="332" y="692"/>
                  </a:lnTo>
                  <a:lnTo>
                    <a:pt x="314" y="674"/>
                  </a:lnTo>
                  <a:lnTo>
                    <a:pt x="300" y="654"/>
                  </a:lnTo>
                  <a:lnTo>
                    <a:pt x="286" y="634"/>
                  </a:lnTo>
                  <a:lnTo>
                    <a:pt x="276" y="612"/>
                  </a:lnTo>
                  <a:lnTo>
                    <a:pt x="268" y="588"/>
                  </a:lnTo>
                  <a:lnTo>
                    <a:pt x="262" y="564"/>
                  </a:lnTo>
                  <a:lnTo>
                    <a:pt x="258" y="538"/>
                  </a:lnTo>
                  <a:lnTo>
                    <a:pt x="256" y="512"/>
                  </a:lnTo>
                  <a:lnTo>
                    <a:pt x="256" y="512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7CDFBDE-9492-47D3-90B4-385543512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1588" y="3835400"/>
              <a:ext cx="4060825" cy="2844800"/>
            </a:xfrm>
            <a:custGeom>
              <a:avLst/>
              <a:gdLst>
                <a:gd name="T0" fmla="*/ 412 w 2558"/>
                <a:gd name="T1" fmla="*/ 768 h 1792"/>
                <a:gd name="T2" fmla="*/ 643 w 2558"/>
                <a:gd name="T3" fmla="*/ 1694 h 1792"/>
                <a:gd name="T4" fmla="*/ 661 w 2558"/>
                <a:gd name="T5" fmla="*/ 1734 h 1792"/>
                <a:gd name="T6" fmla="*/ 689 w 2558"/>
                <a:gd name="T7" fmla="*/ 1764 h 1792"/>
                <a:gd name="T8" fmla="*/ 725 w 2558"/>
                <a:gd name="T9" fmla="*/ 1784 h 1792"/>
                <a:gd name="T10" fmla="*/ 767 w 2558"/>
                <a:gd name="T11" fmla="*/ 1792 h 1792"/>
                <a:gd name="T12" fmla="*/ 1791 w 2558"/>
                <a:gd name="T13" fmla="*/ 1792 h 1792"/>
                <a:gd name="T14" fmla="*/ 1833 w 2558"/>
                <a:gd name="T15" fmla="*/ 1784 h 1792"/>
                <a:gd name="T16" fmla="*/ 1869 w 2558"/>
                <a:gd name="T17" fmla="*/ 1764 h 1792"/>
                <a:gd name="T18" fmla="*/ 1897 w 2558"/>
                <a:gd name="T19" fmla="*/ 1734 h 1792"/>
                <a:gd name="T20" fmla="*/ 1915 w 2558"/>
                <a:gd name="T21" fmla="*/ 1694 h 1792"/>
                <a:gd name="T22" fmla="*/ 2430 w 2558"/>
                <a:gd name="T23" fmla="*/ 768 h 1792"/>
                <a:gd name="T24" fmla="*/ 2444 w 2558"/>
                <a:gd name="T25" fmla="*/ 768 h 1792"/>
                <a:gd name="T26" fmla="*/ 2468 w 2558"/>
                <a:gd name="T27" fmla="*/ 762 h 1792"/>
                <a:gd name="T28" fmla="*/ 2490 w 2558"/>
                <a:gd name="T29" fmla="*/ 752 h 1792"/>
                <a:gd name="T30" fmla="*/ 2520 w 2558"/>
                <a:gd name="T31" fmla="*/ 730 h 1792"/>
                <a:gd name="T32" fmla="*/ 2542 w 2558"/>
                <a:gd name="T33" fmla="*/ 700 h 1792"/>
                <a:gd name="T34" fmla="*/ 2552 w 2558"/>
                <a:gd name="T35" fmla="*/ 678 h 1792"/>
                <a:gd name="T36" fmla="*/ 2558 w 2558"/>
                <a:gd name="T37" fmla="*/ 654 h 1792"/>
                <a:gd name="T38" fmla="*/ 2558 w 2558"/>
                <a:gd name="T39" fmla="*/ 128 h 1792"/>
                <a:gd name="T40" fmla="*/ 2558 w 2558"/>
                <a:gd name="T41" fmla="*/ 114 h 1792"/>
                <a:gd name="T42" fmla="*/ 2552 w 2558"/>
                <a:gd name="T43" fmla="*/ 90 h 1792"/>
                <a:gd name="T44" fmla="*/ 2542 w 2558"/>
                <a:gd name="T45" fmla="*/ 68 h 1792"/>
                <a:gd name="T46" fmla="*/ 2520 w 2558"/>
                <a:gd name="T47" fmla="*/ 38 h 1792"/>
                <a:gd name="T48" fmla="*/ 2490 w 2558"/>
                <a:gd name="T49" fmla="*/ 16 h 1792"/>
                <a:gd name="T50" fmla="*/ 2468 w 2558"/>
                <a:gd name="T51" fmla="*/ 6 h 1792"/>
                <a:gd name="T52" fmla="*/ 2444 w 2558"/>
                <a:gd name="T53" fmla="*/ 0 h 1792"/>
                <a:gd name="T54" fmla="*/ 128 w 2558"/>
                <a:gd name="T55" fmla="*/ 0 h 1792"/>
                <a:gd name="T56" fmla="*/ 114 w 2558"/>
                <a:gd name="T57" fmla="*/ 0 h 1792"/>
                <a:gd name="T58" fmla="*/ 90 w 2558"/>
                <a:gd name="T59" fmla="*/ 6 h 1792"/>
                <a:gd name="T60" fmla="*/ 68 w 2558"/>
                <a:gd name="T61" fmla="*/ 16 h 1792"/>
                <a:gd name="T62" fmla="*/ 38 w 2558"/>
                <a:gd name="T63" fmla="*/ 38 h 1792"/>
                <a:gd name="T64" fmla="*/ 16 w 2558"/>
                <a:gd name="T65" fmla="*/ 68 h 1792"/>
                <a:gd name="T66" fmla="*/ 6 w 2558"/>
                <a:gd name="T67" fmla="*/ 90 h 1792"/>
                <a:gd name="T68" fmla="*/ 0 w 2558"/>
                <a:gd name="T69" fmla="*/ 114 h 1792"/>
                <a:gd name="T70" fmla="*/ 0 w 2558"/>
                <a:gd name="T71" fmla="*/ 640 h 1792"/>
                <a:gd name="T72" fmla="*/ 0 w 2558"/>
                <a:gd name="T73" fmla="*/ 654 h 1792"/>
                <a:gd name="T74" fmla="*/ 6 w 2558"/>
                <a:gd name="T75" fmla="*/ 678 h 1792"/>
                <a:gd name="T76" fmla="*/ 16 w 2558"/>
                <a:gd name="T77" fmla="*/ 700 h 1792"/>
                <a:gd name="T78" fmla="*/ 38 w 2558"/>
                <a:gd name="T79" fmla="*/ 730 h 1792"/>
                <a:gd name="T80" fmla="*/ 68 w 2558"/>
                <a:gd name="T81" fmla="*/ 752 h 1792"/>
                <a:gd name="T82" fmla="*/ 90 w 2558"/>
                <a:gd name="T83" fmla="*/ 762 h 1792"/>
                <a:gd name="T84" fmla="*/ 114 w 2558"/>
                <a:gd name="T85" fmla="*/ 768 h 1792"/>
                <a:gd name="T86" fmla="*/ 128 w 2558"/>
                <a:gd name="T87" fmla="*/ 768 h 1792"/>
                <a:gd name="T88" fmla="*/ 867 w 2558"/>
                <a:gd name="T89" fmla="*/ 1536 h 1792"/>
                <a:gd name="T90" fmla="*/ 1883 w 2558"/>
                <a:gd name="T91" fmla="*/ 768 h 1792"/>
                <a:gd name="T92" fmla="*/ 256 w 2558"/>
                <a:gd name="T93" fmla="*/ 256 h 1792"/>
                <a:gd name="T94" fmla="*/ 2302 w 2558"/>
                <a:gd name="T95" fmla="*/ 512 h 1792"/>
                <a:gd name="T96" fmla="*/ 256 w 2558"/>
                <a:gd name="T97" fmla="*/ 256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8" h="1792">
                  <a:moveTo>
                    <a:pt x="128" y="768"/>
                  </a:moveTo>
                  <a:lnTo>
                    <a:pt x="412" y="768"/>
                  </a:lnTo>
                  <a:lnTo>
                    <a:pt x="643" y="1694"/>
                  </a:lnTo>
                  <a:lnTo>
                    <a:pt x="643" y="1694"/>
                  </a:lnTo>
                  <a:lnTo>
                    <a:pt x="649" y="1716"/>
                  </a:lnTo>
                  <a:lnTo>
                    <a:pt x="661" y="1734"/>
                  </a:lnTo>
                  <a:lnTo>
                    <a:pt x="673" y="1750"/>
                  </a:lnTo>
                  <a:lnTo>
                    <a:pt x="689" y="1764"/>
                  </a:lnTo>
                  <a:lnTo>
                    <a:pt x="705" y="1776"/>
                  </a:lnTo>
                  <a:lnTo>
                    <a:pt x="725" y="1784"/>
                  </a:lnTo>
                  <a:lnTo>
                    <a:pt x="745" y="1790"/>
                  </a:lnTo>
                  <a:lnTo>
                    <a:pt x="767" y="1792"/>
                  </a:lnTo>
                  <a:lnTo>
                    <a:pt x="1791" y="1792"/>
                  </a:lnTo>
                  <a:lnTo>
                    <a:pt x="1791" y="1792"/>
                  </a:lnTo>
                  <a:lnTo>
                    <a:pt x="1813" y="1790"/>
                  </a:lnTo>
                  <a:lnTo>
                    <a:pt x="1833" y="1784"/>
                  </a:lnTo>
                  <a:lnTo>
                    <a:pt x="1853" y="1776"/>
                  </a:lnTo>
                  <a:lnTo>
                    <a:pt x="1869" y="1764"/>
                  </a:lnTo>
                  <a:lnTo>
                    <a:pt x="1885" y="1750"/>
                  </a:lnTo>
                  <a:lnTo>
                    <a:pt x="1897" y="1734"/>
                  </a:lnTo>
                  <a:lnTo>
                    <a:pt x="1909" y="1716"/>
                  </a:lnTo>
                  <a:lnTo>
                    <a:pt x="1915" y="1694"/>
                  </a:lnTo>
                  <a:lnTo>
                    <a:pt x="2146" y="768"/>
                  </a:lnTo>
                  <a:lnTo>
                    <a:pt x="2430" y="768"/>
                  </a:lnTo>
                  <a:lnTo>
                    <a:pt x="2430" y="768"/>
                  </a:lnTo>
                  <a:lnTo>
                    <a:pt x="2444" y="768"/>
                  </a:lnTo>
                  <a:lnTo>
                    <a:pt x="2456" y="766"/>
                  </a:lnTo>
                  <a:lnTo>
                    <a:pt x="2468" y="762"/>
                  </a:lnTo>
                  <a:lnTo>
                    <a:pt x="2480" y="758"/>
                  </a:lnTo>
                  <a:lnTo>
                    <a:pt x="2490" y="752"/>
                  </a:lnTo>
                  <a:lnTo>
                    <a:pt x="2502" y="746"/>
                  </a:lnTo>
                  <a:lnTo>
                    <a:pt x="2520" y="730"/>
                  </a:lnTo>
                  <a:lnTo>
                    <a:pt x="2536" y="712"/>
                  </a:lnTo>
                  <a:lnTo>
                    <a:pt x="2542" y="700"/>
                  </a:lnTo>
                  <a:lnTo>
                    <a:pt x="2548" y="690"/>
                  </a:lnTo>
                  <a:lnTo>
                    <a:pt x="2552" y="678"/>
                  </a:lnTo>
                  <a:lnTo>
                    <a:pt x="2556" y="666"/>
                  </a:lnTo>
                  <a:lnTo>
                    <a:pt x="2558" y="654"/>
                  </a:lnTo>
                  <a:lnTo>
                    <a:pt x="2558" y="640"/>
                  </a:lnTo>
                  <a:lnTo>
                    <a:pt x="2558" y="128"/>
                  </a:lnTo>
                  <a:lnTo>
                    <a:pt x="2558" y="128"/>
                  </a:lnTo>
                  <a:lnTo>
                    <a:pt x="2558" y="114"/>
                  </a:lnTo>
                  <a:lnTo>
                    <a:pt x="2556" y="102"/>
                  </a:lnTo>
                  <a:lnTo>
                    <a:pt x="2552" y="90"/>
                  </a:lnTo>
                  <a:lnTo>
                    <a:pt x="2548" y="78"/>
                  </a:lnTo>
                  <a:lnTo>
                    <a:pt x="2542" y="68"/>
                  </a:lnTo>
                  <a:lnTo>
                    <a:pt x="2536" y="56"/>
                  </a:lnTo>
                  <a:lnTo>
                    <a:pt x="2520" y="38"/>
                  </a:lnTo>
                  <a:lnTo>
                    <a:pt x="2502" y="22"/>
                  </a:lnTo>
                  <a:lnTo>
                    <a:pt x="2490" y="16"/>
                  </a:lnTo>
                  <a:lnTo>
                    <a:pt x="2480" y="10"/>
                  </a:lnTo>
                  <a:lnTo>
                    <a:pt x="2468" y="6"/>
                  </a:lnTo>
                  <a:lnTo>
                    <a:pt x="2456" y="2"/>
                  </a:lnTo>
                  <a:lnTo>
                    <a:pt x="2444" y="0"/>
                  </a:lnTo>
                  <a:lnTo>
                    <a:pt x="243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38" y="38"/>
                  </a:lnTo>
                  <a:lnTo>
                    <a:pt x="22" y="56"/>
                  </a:lnTo>
                  <a:lnTo>
                    <a:pt x="16" y="68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54"/>
                  </a:lnTo>
                  <a:lnTo>
                    <a:pt x="2" y="666"/>
                  </a:lnTo>
                  <a:lnTo>
                    <a:pt x="6" y="678"/>
                  </a:lnTo>
                  <a:lnTo>
                    <a:pt x="10" y="690"/>
                  </a:lnTo>
                  <a:lnTo>
                    <a:pt x="16" y="700"/>
                  </a:lnTo>
                  <a:lnTo>
                    <a:pt x="22" y="712"/>
                  </a:lnTo>
                  <a:lnTo>
                    <a:pt x="38" y="730"/>
                  </a:lnTo>
                  <a:lnTo>
                    <a:pt x="56" y="746"/>
                  </a:lnTo>
                  <a:lnTo>
                    <a:pt x="68" y="752"/>
                  </a:lnTo>
                  <a:lnTo>
                    <a:pt x="78" y="758"/>
                  </a:lnTo>
                  <a:lnTo>
                    <a:pt x="90" y="762"/>
                  </a:lnTo>
                  <a:lnTo>
                    <a:pt x="102" y="766"/>
                  </a:lnTo>
                  <a:lnTo>
                    <a:pt x="114" y="768"/>
                  </a:lnTo>
                  <a:lnTo>
                    <a:pt x="128" y="768"/>
                  </a:lnTo>
                  <a:lnTo>
                    <a:pt x="128" y="768"/>
                  </a:lnTo>
                  <a:close/>
                  <a:moveTo>
                    <a:pt x="1691" y="1536"/>
                  </a:moveTo>
                  <a:lnTo>
                    <a:pt x="867" y="1536"/>
                  </a:lnTo>
                  <a:lnTo>
                    <a:pt x="675" y="768"/>
                  </a:lnTo>
                  <a:lnTo>
                    <a:pt x="1883" y="768"/>
                  </a:lnTo>
                  <a:lnTo>
                    <a:pt x="1691" y="1536"/>
                  </a:lnTo>
                  <a:close/>
                  <a:moveTo>
                    <a:pt x="256" y="256"/>
                  </a:moveTo>
                  <a:lnTo>
                    <a:pt x="2302" y="256"/>
                  </a:lnTo>
                  <a:lnTo>
                    <a:pt x="2302" y="512"/>
                  </a:lnTo>
                  <a:lnTo>
                    <a:pt x="256" y="512"/>
                  </a:lnTo>
                  <a:lnTo>
                    <a:pt x="256" y="256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43B0D6C-2248-4D67-95A3-70681ABC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2206625"/>
              <a:ext cx="3248025" cy="1222375"/>
            </a:xfrm>
            <a:custGeom>
              <a:avLst/>
              <a:gdLst>
                <a:gd name="T0" fmla="*/ 1932 w 2046"/>
                <a:gd name="T1" fmla="*/ 770 h 770"/>
                <a:gd name="T2" fmla="*/ 1968 w 2046"/>
                <a:gd name="T3" fmla="*/ 760 h 770"/>
                <a:gd name="T4" fmla="*/ 2008 w 2046"/>
                <a:gd name="T5" fmla="*/ 732 h 770"/>
                <a:gd name="T6" fmla="*/ 2036 w 2046"/>
                <a:gd name="T7" fmla="*/ 692 h 770"/>
                <a:gd name="T8" fmla="*/ 2046 w 2046"/>
                <a:gd name="T9" fmla="*/ 656 h 770"/>
                <a:gd name="T10" fmla="*/ 2046 w 2046"/>
                <a:gd name="T11" fmla="*/ 386 h 770"/>
                <a:gd name="T12" fmla="*/ 2036 w 2046"/>
                <a:gd name="T13" fmla="*/ 338 h 770"/>
                <a:gd name="T14" fmla="*/ 2010 w 2046"/>
                <a:gd name="T15" fmla="*/ 298 h 770"/>
                <a:gd name="T16" fmla="*/ 1986 w 2046"/>
                <a:gd name="T17" fmla="*/ 278 h 770"/>
                <a:gd name="T18" fmla="*/ 1814 w 2046"/>
                <a:gd name="T19" fmla="*/ 184 h 770"/>
                <a:gd name="T20" fmla="*/ 1639 w 2046"/>
                <a:gd name="T21" fmla="*/ 108 h 770"/>
                <a:gd name="T22" fmla="*/ 1457 w 2046"/>
                <a:gd name="T23" fmla="*/ 54 h 770"/>
                <a:gd name="T24" fmla="*/ 1273 w 2046"/>
                <a:gd name="T25" fmla="*/ 18 h 770"/>
                <a:gd name="T26" fmla="*/ 1085 w 2046"/>
                <a:gd name="T27" fmla="*/ 2 h 770"/>
                <a:gd name="T28" fmla="*/ 899 w 2046"/>
                <a:gd name="T29" fmla="*/ 4 h 770"/>
                <a:gd name="T30" fmla="*/ 711 w 2046"/>
                <a:gd name="T31" fmla="*/ 28 h 770"/>
                <a:gd name="T32" fmla="*/ 527 w 2046"/>
                <a:gd name="T33" fmla="*/ 70 h 770"/>
                <a:gd name="T34" fmla="*/ 348 w 2046"/>
                <a:gd name="T35" fmla="*/ 132 h 770"/>
                <a:gd name="T36" fmla="*/ 174 w 2046"/>
                <a:gd name="T37" fmla="*/ 212 h 770"/>
                <a:gd name="T38" fmla="*/ 60 w 2046"/>
                <a:gd name="T39" fmla="*/ 278 h 770"/>
                <a:gd name="T40" fmla="*/ 24 w 2046"/>
                <a:gd name="T41" fmla="*/ 310 h 770"/>
                <a:gd name="T42" fmla="*/ 4 w 2046"/>
                <a:gd name="T43" fmla="*/ 354 h 770"/>
                <a:gd name="T44" fmla="*/ 0 w 2046"/>
                <a:gd name="T45" fmla="*/ 642 h 770"/>
                <a:gd name="T46" fmla="*/ 2 w 2046"/>
                <a:gd name="T47" fmla="*/ 668 h 770"/>
                <a:gd name="T48" fmla="*/ 16 w 2046"/>
                <a:gd name="T49" fmla="*/ 702 h 770"/>
                <a:gd name="T50" fmla="*/ 56 w 2046"/>
                <a:gd name="T51" fmla="*/ 748 h 770"/>
                <a:gd name="T52" fmla="*/ 90 w 2046"/>
                <a:gd name="T53" fmla="*/ 764 h 770"/>
                <a:gd name="T54" fmla="*/ 128 w 2046"/>
                <a:gd name="T55" fmla="*/ 770 h 770"/>
                <a:gd name="T56" fmla="*/ 154 w 2046"/>
                <a:gd name="T57" fmla="*/ 768 h 770"/>
                <a:gd name="T58" fmla="*/ 188 w 2046"/>
                <a:gd name="T59" fmla="*/ 754 h 770"/>
                <a:gd name="T60" fmla="*/ 234 w 2046"/>
                <a:gd name="T61" fmla="*/ 714 h 770"/>
                <a:gd name="T62" fmla="*/ 250 w 2046"/>
                <a:gd name="T63" fmla="*/ 680 h 770"/>
                <a:gd name="T64" fmla="*/ 256 w 2046"/>
                <a:gd name="T65" fmla="*/ 642 h 770"/>
                <a:gd name="T66" fmla="*/ 302 w 2046"/>
                <a:gd name="T67" fmla="*/ 434 h 770"/>
                <a:gd name="T68" fmla="*/ 439 w 2046"/>
                <a:gd name="T69" fmla="*/ 370 h 770"/>
                <a:gd name="T70" fmla="*/ 581 w 2046"/>
                <a:gd name="T71" fmla="*/ 320 h 770"/>
                <a:gd name="T72" fmla="*/ 727 w 2046"/>
                <a:gd name="T73" fmla="*/ 284 h 770"/>
                <a:gd name="T74" fmla="*/ 875 w 2046"/>
                <a:gd name="T75" fmla="*/ 264 h 770"/>
                <a:gd name="T76" fmla="*/ 1023 w 2046"/>
                <a:gd name="T77" fmla="*/ 256 h 770"/>
                <a:gd name="T78" fmla="*/ 1171 w 2046"/>
                <a:gd name="T79" fmla="*/ 264 h 770"/>
                <a:gd name="T80" fmla="*/ 1319 w 2046"/>
                <a:gd name="T81" fmla="*/ 284 h 770"/>
                <a:gd name="T82" fmla="*/ 1465 w 2046"/>
                <a:gd name="T83" fmla="*/ 320 h 770"/>
                <a:gd name="T84" fmla="*/ 1607 w 2046"/>
                <a:gd name="T85" fmla="*/ 370 h 770"/>
                <a:gd name="T86" fmla="*/ 1744 w 2046"/>
                <a:gd name="T87" fmla="*/ 434 h 770"/>
                <a:gd name="T88" fmla="*/ 1790 w 2046"/>
                <a:gd name="T89" fmla="*/ 642 h 770"/>
                <a:gd name="T90" fmla="*/ 1796 w 2046"/>
                <a:gd name="T91" fmla="*/ 680 h 770"/>
                <a:gd name="T92" fmla="*/ 1812 w 2046"/>
                <a:gd name="T93" fmla="*/ 714 h 770"/>
                <a:gd name="T94" fmla="*/ 1858 w 2046"/>
                <a:gd name="T95" fmla="*/ 754 h 770"/>
                <a:gd name="T96" fmla="*/ 1892 w 2046"/>
                <a:gd name="T97" fmla="*/ 768 h 770"/>
                <a:gd name="T98" fmla="*/ 1918 w 2046"/>
                <a:gd name="T99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6" h="770">
                  <a:moveTo>
                    <a:pt x="1918" y="770"/>
                  </a:moveTo>
                  <a:lnTo>
                    <a:pt x="1918" y="770"/>
                  </a:lnTo>
                  <a:lnTo>
                    <a:pt x="1932" y="770"/>
                  </a:lnTo>
                  <a:lnTo>
                    <a:pt x="1944" y="768"/>
                  </a:lnTo>
                  <a:lnTo>
                    <a:pt x="1956" y="764"/>
                  </a:lnTo>
                  <a:lnTo>
                    <a:pt x="1968" y="760"/>
                  </a:lnTo>
                  <a:lnTo>
                    <a:pt x="1978" y="754"/>
                  </a:lnTo>
                  <a:lnTo>
                    <a:pt x="1990" y="748"/>
                  </a:lnTo>
                  <a:lnTo>
                    <a:pt x="2008" y="732"/>
                  </a:lnTo>
                  <a:lnTo>
                    <a:pt x="2024" y="714"/>
                  </a:lnTo>
                  <a:lnTo>
                    <a:pt x="2030" y="702"/>
                  </a:lnTo>
                  <a:lnTo>
                    <a:pt x="2036" y="692"/>
                  </a:lnTo>
                  <a:lnTo>
                    <a:pt x="2040" y="680"/>
                  </a:lnTo>
                  <a:lnTo>
                    <a:pt x="2044" y="668"/>
                  </a:lnTo>
                  <a:lnTo>
                    <a:pt x="2046" y="656"/>
                  </a:lnTo>
                  <a:lnTo>
                    <a:pt x="2046" y="642"/>
                  </a:lnTo>
                  <a:lnTo>
                    <a:pt x="2046" y="386"/>
                  </a:lnTo>
                  <a:lnTo>
                    <a:pt x="2046" y="386"/>
                  </a:lnTo>
                  <a:lnTo>
                    <a:pt x="2044" y="370"/>
                  </a:lnTo>
                  <a:lnTo>
                    <a:pt x="2042" y="354"/>
                  </a:lnTo>
                  <a:lnTo>
                    <a:pt x="2036" y="338"/>
                  </a:lnTo>
                  <a:lnTo>
                    <a:pt x="2030" y="324"/>
                  </a:lnTo>
                  <a:lnTo>
                    <a:pt x="2022" y="310"/>
                  </a:lnTo>
                  <a:lnTo>
                    <a:pt x="2010" y="298"/>
                  </a:lnTo>
                  <a:lnTo>
                    <a:pt x="1998" y="286"/>
                  </a:lnTo>
                  <a:lnTo>
                    <a:pt x="1986" y="278"/>
                  </a:lnTo>
                  <a:lnTo>
                    <a:pt x="1986" y="278"/>
                  </a:lnTo>
                  <a:lnTo>
                    <a:pt x="1930" y="244"/>
                  </a:lnTo>
                  <a:lnTo>
                    <a:pt x="1872" y="212"/>
                  </a:lnTo>
                  <a:lnTo>
                    <a:pt x="1814" y="184"/>
                  </a:lnTo>
                  <a:lnTo>
                    <a:pt x="1756" y="156"/>
                  </a:lnTo>
                  <a:lnTo>
                    <a:pt x="1698" y="132"/>
                  </a:lnTo>
                  <a:lnTo>
                    <a:pt x="1639" y="108"/>
                  </a:lnTo>
                  <a:lnTo>
                    <a:pt x="1579" y="88"/>
                  </a:lnTo>
                  <a:lnTo>
                    <a:pt x="1519" y="70"/>
                  </a:lnTo>
                  <a:lnTo>
                    <a:pt x="1457" y="54"/>
                  </a:lnTo>
                  <a:lnTo>
                    <a:pt x="1395" y="40"/>
                  </a:lnTo>
                  <a:lnTo>
                    <a:pt x="1335" y="28"/>
                  </a:lnTo>
                  <a:lnTo>
                    <a:pt x="1273" y="18"/>
                  </a:lnTo>
                  <a:lnTo>
                    <a:pt x="1211" y="10"/>
                  </a:lnTo>
                  <a:lnTo>
                    <a:pt x="1147" y="4"/>
                  </a:lnTo>
                  <a:lnTo>
                    <a:pt x="1085" y="2"/>
                  </a:lnTo>
                  <a:lnTo>
                    <a:pt x="1023" y="0"/>
                  </a:lnTo>
                  <a:lnTo>
                    <a:pt x="961" y="2"/>
                  </a:lnTo>
                  <a:lnTo>
                    <a:pt x="899" y="4"/>
                  </a:lnTo>
                  <a:lnTo>
                    <a:pt x="835" y="10"/>
                  </a:lnTo>
                  <a:lnTo>
                    <a:pt x="773" y="18"/>
                  </a:lnTo>
                  <a:lnTo>
                    <a:pt x="711" y="28"/>
                  </a:lnTo>
                  <a:lnTo>
                    <a:pt x="651" y="40"/>
                  </a:lnTo>
                  <a:lnTo>
                    <a:pt x="589" y="54"/>
                  </a:lnTo>
                  <a:lnTo>
                    <a:pt x="527" y="70"/>
                  </a:lnTo>
                  <a:lnTo>
                    <a:pt x="467" y="88"/>
                  </a:lnTo>
                  <a:lnTo>
                    <a:pt x="407" y="108"/>
                  </a:lnTo>
                  <a:lnTo>
                    <a:pt x="348" y="132"/>
                  </a:lnTo>
                  <a:lnTo>
                    <a:pt x="290" y="156"/>
                  </a:lnTo>
                  <a:lnTo>
                    <a:pt x="232" y="184"/>
                  </a:lnTo>
                  <a:lnTo>
                    <a:pt x="174" y="212"/>
                  </a:lnTo>
                  <a:lnTo>
                    <a:pt x="116" y="244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48" y="286"/>
                  </a:lnTo>
                  <a:lnTo>
                    <a:pt x="36" y="298"/>
                  </a:lnTo>
                  <a:lnTo>
                    <a:pt x="24" y="310"/>
                  </a:lnTo>
                  <a:lnTo>
                    <a:pt x="16" y="324"/>
                  </a:lnTo>
                  <a:lnTo>
                    <a:pt x="10" y="338"/>
                  </a:lnTo>
                  <a:lnTo>
                    <a:pt x="4" y="354"/>
                  </a:lnTo>
                  <a:lnTo>
                    <a:pt x="2" y="370"/>
                  </a:lnTo>
                  <a:lnTo>
                    <a:pt x="0" y="386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0" y="656"/>
                  </a:lnTo>
                  <a:lnTo>
                    <a:pt x="2" y="668"/>
                  </a:lnTo>
                  <a:lnTo>
                    <a:pt x="6" y="680"/>
                  </a:lnTo>
                  <a:lnTo>
                    <a:pt x="10" y="692"/>
                  </a:lnTo>
                  <a:lnTo>
                    <a:pt x="16" y="702"/>
                  </a:lnTo>
                  <a:lnTo>
                    <a:pt x="22" y="714"/>
                  </a:lnTo>
                  <a:lnTo>
                    <a:pt x="38" y="732"/>
                  </a:lnTo>
                  <a:lnTo>
                    <a:pt x="56" y="748"/>
                  </a:lnTo>
                  <a:lnTo>
                    <a:pt x="68" y="754"/>
                  </a:lnTo>
                  <a:lnTo>
                    <a:pt x="78" y="760"/>
                  </a:lnTo>
                  <a:lnTo>
                    <a:pt x="90" y="764"/>
                  </a:lnTo>
                  <a:lnTo>
                    <a:pt x="102" y="768"/>
                  </a:lnTo>
                  <a:lnTo>
                    <a:pt x="114" y="770"/>
                  </a:lnTo>
                  <a:lnTo>
                    <a:pt x="128" y="770"/>
                  </a:lnTo>
                  <a:lnTo>
                    <a:pt x="128" y="770"/>
                  </a:lnTo>
                  <a:lnTo>
                    <a:pt x="142" y="770"/>
                  </a:lnTo>
                  <a:lnTo>
                    <a:pt x="154" y="768"/>
                  </a:lnTo>
                  <a:lnTo>
                    <a:pt x="166" y="764"/>
                  </a:lnTo>
                  <a:lnTo>
                    <a:pt x="178" y="760"/>
                  </a:lnTo>
                  <a:lnTo>
                    <a:pt x="188" y="754"/>
                  </a:lnTo>
                  <a:lnTo>
                    <a:pt x="200" y="748"/>
                  </a:lnTo>
                  <a:lnTo>
                    <a:pt x="218" y="732"/>
                  </a:lnTo>
                  <a:lnTo>
                    <a:pt x="234" y="714"/>
                  </a:lnTo>
                  <a:lnTo>
                    <a:pt x="240" y="702"/>
                  </a:lnTo>
                  <a:lnTo>
                    <a:pt x="246" y="692"/>
                  </a:lnTo>
                  <a:lnTo>
                    <a:pt x="250" y="680"/>
                  </a:lnTo>
                  <a:lnTo>
                    <a:pt x="254" y="668"/>
                  </a:lnTo>
                  <a:lnTo>
                    <a:pt x="256" y="656"/>
                  </a:lnTo>
                  <a:lnTo>
                    <a:pt x="256" y="642"/>
                  </a:lnTo>
                  <a:lnTo>
                    <a:pt x="256" y="458"/>
                  </a:lnTo>
                  <a:lnTo>
                    <a:pt x="256" y="458"/>
                  </a:lnTo>
                  <a:lnTo>
                    <a:pt x="302" y="434"/>
                  </a:lnTo>
                  <a:lnTo>
                    <a:pt x="348" y="412"/>
                  </a:lnTo>
                  <a:lnTo>
                    <a:pt x="393" y="390"/>
                  </a:lnTo>
                  <a:lnTo>
                    <a:pt x="439" y="370"/>
                  </a:lnTo>
                  <a:lnTo>
                    <a:pt x="487" y="352"/>
                  </a:lnTo>
                  <a:lnTo>
                    <a:pt x="533" y="336"/>
                  </a:lnTo>
                  <a:lnTo>
                    <a:pt x="581" y="320"/>
                  </a:lnTo>
                  <a:lnTo>
                    <a:pt x="629" y="306"/>
                  </a:lnTo>
                  <a:lnTo>
                    <a:pt x="679" y="296"/>
                  </a:lnTo>
                  <a:lnTo>
                    <a:pt x="727" y="284"/>
                  </a:lnTo>
                  <a:lnTo>
                    <a:pt x="777" y="276"/>
                  </a:lnTo>
                  <a:lnTo>
                    <a:pt x="825" y="268"/>
                  </a:lnTo>
                  <a:lnTo>
                    <a:pt x="875" y="264"/>
                  </a:lnTo>
                  <a:lnTo>
                    <a:pt x="925" y="260"/>
                  </a:lnTo>
                  <a:lnTo>
                    <a:pt x="973" y="258"/>
                  </a:lnTo>
                  <a:lnTo>
                    <a:pt x="1023" y="256"/>
                  </a:lnTo>
                  <a:lnTo>
                    <a:pt x="1073" y="258"/>
                  </a:lnTo>
                  <a:lnTo>
                    <a:pt x="1121" y="260"/>
                  </a:lnTo>
                  <a:lnTo>
                    <a:pt x="1171" y="264"/>
                  </a:lnTo>
                  <a:lnTo>
                    <a:pt x="1221" y="268"/>
                  </a:lnTo>
                  <a:lnTo>
                    <a:pt x="1269" y="276"/>
                  </a:lnTo>
                  <a:lnTo>
                    <a:pt x="1319" y="284"/>
                  </a:lnTo>
                  <a:lnTo>
                    <a:pt x="1367" y="296"/>
                  </a:lnTo>
                  <a:lnTo>
                    <a:pt x="1417" y="306"/>
                  </a:lnTo>
                  <a:lnTo>
                    <a:pt x="1465" y="320"/>
                  </a:lnTo>
                  <a:lnTo>
                    <a:pt x="1513" y="336"/>
                  </a:lnTo>
                  <a:lnTo>
                    <a:pt x="1559" y="352"/>
                  </a:lnTo>
                  <a:lnTo>
                    <a:pt x="1607" y="370"/>
                  </a:lnTo>
                  <a:lnTo>
                    <a:pt x="1653" y="390"/>
                  </a:lnTo>
                  <a:lnTo>
                    <a:pt x="1698" y="412"/>
                  </a:lnTo>
                  <a:lnTo>
                    <a:pt x="1744" y="434"/>
                  </a:lnTo>
                  <a:lnTo>
                    <a:pt x="1790" y="458"/>
                  </a:lnTo>
                  <a:lnTo>
                    <a:pt x="1790" y="642"/>
                  </a:lnTo>
                  <a:lnTo>
                    <a:pt x="1790" y="642"/>
                  </a:lnTo>
                  <a:lnTo>
                    <a:pt x="1790" y="656"/>
                  </a:lnTo>
                  <a:lnTo>
                    <a:pt x="1792" y="668"/>
                  </a:lnTo>
                  <a:lnTo>
                    <a:pt x="1796" y="680"/>
                  </a:lnTo>
                  <a:lnTo>
                    <a:pt x="1800" y="692"/>
                  </a:lnTo>
                  <a:lnTo>
                    <a:pt x="1806" y="702"/>
                  </a:lnTo>
                  <a:lnTo>
                    <a:pt x="1812" y="714"/>
                  </a:lnTo>
                  <a:lnTo>
                    <a:pt x="1828" y="732"/>
                  </a:lnTo>
                  <a:lnTo>
                    <a:pt x="1846" y="748"/>
                  </a:lnTo>
                  <a:lnTo>
                    <a:pt x="1858" y="754"/>
                  </a:lnTo>
                  <a:lnTo>
                    <a:pt x="1868" y="760"/>
                  </a:lnTo>
                  <a:lnTo>
                    <a:pt x="1880" y="764"/>
                  </a:lnTo>
                  <a:lnTo>
                    <a:pt x="1892" y="768"/>
                  </a:lnTo>
                  <a:lnTo>
                    <a:pt x="1904" y="770"/>
                  </a:lnTo>
                  <a:lnTo>
                    <a:pt x="1918" y="770"/>
                  </a:lnTo>
                  <a:lnTo>
                    <a:pt x="1918" y="770"/>
                  </a:lnTo>
                  <a:close/>
                </a:path>
              </a:pathLst>
            </a:custGeom>
            <a:grpFill/>
            <a:ln w="12700">
              <a:solidFill>
                <a:srgbClr val="1567A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21">
            <a:extLst>
              <a:ext uri="{FF2B5EF4-FFF2-40B4-BE49-F238E27FC236}">
                <a16:creationId xmlns:a16="http://schemas.microsoft.com/office/drawing/2014/main" id="{F31F91C2-AF15-42D1-A091-9DE3A622E573}"/>
              </a:ext>
            </a:extLst>
          </p:cNvPr>
          <p:cNvSpPr>
            <a:spLocks noEditPoints="1"/>
          </p:cNvSpPr>
          <p:nvPr/>
        </p:nvSpPr>
        <p:spPr bwMode="auto">
          <a:xfrm>
            <a:off x="5690515" y="2546305"/>
            <a:ext cx="501720" cy="465844"/>
          </a:xfrm>
          <a:custGeom>
            <a:avLst/>
            <a:gdLst>
              <a:gd name="T0" fmla="*/ 1278 w 1902"/>
              <a:gd name="T1" fmla="*/ 22 h 1766"/>
              <a:gd name="T2" fmla="*/ 578 w 1902"/>
              <a:gd name="T3" fmla="*/ 66 h 1766"/>
              <a:gd name="T4" fmla="*/ 0 w 1902"/>
              <a:gd name="T5" fmla="*/ 615 h 1766"/>
              <a:gd name="T6" fmla="*/ 236 w 1902"/>
              <a:gd name="T7" fmla="*/ 999 h 1766"/>
              <a:gd name="T8" fmla="*/ 252 w 1902"/>
              <a:gd name="T9" fmla="*/ 1179 h 1766"/>
              <a:gd name="T10" fmla="*/ 350 w 1902"/>
              <a:gd name="T11" fmla="*/ 1221 h 1766"/>
              <a:gd name="T12" fmla="*/ 392 w 1902"/>
              <a:gd name="T13" fmla="*/ 1340 h 1766"/>
              <a:gd name="T14" fmla="*/ 506 w 1902"/>
              <a:gd name="T15" fmla="*/ 1380 h 1766"/>
              <a:gd name="T16" fmla="*/ 538 w 1902"/>
              <a:gd name="T17" fmla="*/ 1478 h 1766"/>
              <a:gd name="T18" fmla="*/ 650 w 1902"/>
              <a:gd name="T19" fmla="*/ 1530 h 1766"/>
              <a:gd name="T20" fmla="*/ 704 w 1902"/>
              <a:gd name="T21" fmla="*/ 1638 h 1766"/>
              <a:gd name="T22" fmla="*/ 838 w 1902"/>
              <a:gd name="T23" fmla="*/ 1718 h 1766"/>
              <a:gd name="T24" fmla="*/ 988 w 1902"/>
              <a:gd name="T25" fmla="*/ 1762 h 1766"/>
              <a:gd name="T26" fmla="*/ 1136 w 1902"/>
              <a:gd name="T27" fmla="*/ 1656 h 1766"/>
              <a:gd name="T28" fmla="*/ 1306 w 1902"/>
              <a:gd name="T29" fmla="*/ 1696 h 1766"/>
              <a:gd name="T30" fmla="*/ 1412 w 1902"/>
              <a:gd name="T31" fmla="*/ 1572 h 1766"/>
              <a:gd name="T32" fmla="*/ 1598 w 1902"/>
              <a:gd name="T33" fmla="*/ 1592 h 1766"/>
              <a:gd name="T34" fmla="*/ 1682 w 1902"/>
              <a:gd name="T35" fmla="*/ 1444 h 1766"/>
              <a:gd name="T36" fmla="*/ 1712 w 1902"/>
              <a:gd name="T37" fmla="*/ 1310 h 1766"/>
              <a:gd name="T38" fmla="*/ 1772 w 1902"/>
              <a:gd name="T39" fmla="*/ 1159 h 1766"/>
              <a:gd name="T40" fmla="*/ 1748 w 1902"/>
              <a:gd name="T41" fmla="*/ 901 h 1766"/>
              <a:gd name="T42" fmla="*/ 1900 w 1902"/>
              <a:gd name="T43" fmla="*/ 581 h 1766"/>
              <a:gd name="T44" fmla="*/ 318 w 1902"/>
              <a:gd name="T45" fmla="*/ 1135 h 1766"/>
              <a:gd name="T46" fmla="*/ 358 w 1902"/>
              <a:gd name="T47" fmla="*/ 981 h 1766"/>
              <a:gd name="T48" fmla="*/ 450 w 1902"/>
              <a:gd name="T49" fmla="*/ 983 h 1766"/>
              <a:gd name="T50" fmla="*/ 378 w 1902"/>
              <a:gd name="T51" fmla="*/ 1141 h 1766"/>
              <a:gd name="T52" fmla="*/ 468 w 1902"/>
              <a:gd name="T53" fmla="*/ 1300 h 1766"/>
              <a:gd name="T54" fmla="*/ 446 w 1902"/>
              <a:gd name="T55" fmla="*/ 1193 h 1766"/>
              <a:gd name="T56" fmla="*/ 660 w 1902"/>
              <a:gd name="T57" fmla="*/ 1073 h 1766"/>
              <a:gd name="T58" fmla="*/ 696 w 1902"/>
              <a:gd name="T59" fmla="*/ 1434 h 1766"/>
              <a:gd name="T60" fmla="*/ 594 w 1902"/>
              <a:gd name="T61" fmla="*/ 1424 h 1766"/>
              <a:gd name="T62" fmla="*/ 714 w 1902"/>
              <a:gd name="T63" fmla="*/ 1247 h 1766"/>
              <a:gd name="T64" fmla="*/ 794 w 1902"/>
              <a:gd name="T65" fmla="*/ 1310 h 1766"/>
              <a:gd name="T66" fmla="*/ 760 w 1902"/>
              <a:gd name="T67" fmla="*/ 1584 h 1766"/>
              <a:gd name="T68" fmla="*/ 806 w 1902"/>
              <a:gd name="T69" fmla="*/ 1448 h 1766"/>
              <a:gd name="T70" fmla="*/ 902 w 1902"/>
              <a:gd name="T71" fmla="*/ 1478 h 1766"/>
              <a:gd name="T72" fmla="*/ 806 w 1902"/>
              <a:gd name="T73" fmla="*/ 1604 h 1766"/>
              <a:gd name="T74" fmla="*/ 892 w 1902"/>
              <a:gd name="T75" fmla="*/ 1664 h 1766"/>
              <a:gd name="T76" fmla="*/ 1010 w 1902"/>
              <a:gd name="T77" fmla="*/ 1540 h 1766"/>
              <a:gd name="T78" fmla="*/ 1672 w 1902"/>
              <a:gd name="T79" fmla="*/ 1123 h 1766"/>
              <a:gd name="T80" fmla="*/ 1626 w 1902"/>
              <a:gd name="T81" fmla="*/ 1269 h 1766"/>
              <a:gd name="T82" fmla="*/ 1210 w 1902"/>
              <a:gd name="T83" fmla="*/ 921 h 1766"/>
              <a:gd name="T84" fmla="*/ 1172 w 1902"/>
              <a:gd name="T85" fmla="*/ 977 h 1766"/>
              <a:gd name="T86" fmla="*/ 1572 w 1902"/>
              <a:gd name="T87" fmla="*/ 1518 h 1766"/>
              <a:gd name="T88" fmla="*/ 1060 w 1902"/>
              <a:gd name="T89" fmla="*/ 1113 h 1766"/>
              <a:gd name="T90" fmla="*/ 990 w 1902"/>
              <a:gd name="T91" fmla="*/ 1127 h 1766"/>
              <a:gd name="T92" fmla="*/ 1338 w 1902"/>
              <a:gd name="T93" fmla="*/ 1548 h 1766"/>
              <a:gd name="T94" fmla="*/ 1218 w 1902"/>
              <a:gd name="T95" fmla="*/ 1622 h 1766"/>
              <a:gd name="T96" fmla="*/ 790 w 1902"/>
              <a:gd name="T97" fmla="*/ 1183 h 1766"/>
              <a:gd name="T98" fmla="*/ 740 w 1902"/>
              <a:gd name="T99" fmla="*/ 1051 h 1766"/>
              <a:gd name="T100" fmla="*/ 640 w 1902"/>
              <a:gd name="T101" fmla="*/ 979 h 1766"/>
              <a:gd name="T102" fmla="*/ 506 w 1902"/>
              <a:gd name="T103" fmla="*/ 929 h 1766"/>
              <a:gd name="T104" fmla="*/ 404 w 1902"/>
              <a:gd name="T105" fmla="*/ 885 h 1766"/>
              <a:gd name="T106" fmla="*/ 290 w 1902"/>
              <a:gd name="T107" fmla="*/ 881 h 1766"/>
              <a:gd name="T108" fmla="*/ 532 w 1902"/>
              <a:gd name="T109" fmla="*/ 152 h 1766"/>
              <a:gd name="T110" fmla="*/ 564 w 1902"/>
              <a:gd name="T111" fmla="*/ 178 h 1766"/>
              <a:gd name="T112" fmla="*/ 556 w 1902"/>
              <a:gd name="T113" fmla="*/ 345 h 1766"/>
              <a:gd name="T114" fmla="*/ 982 w 1902"/>
              <a:gd name="T115" fmla="*/ 433 h 1766"/>
              <a:gd name="T116" fmla="*/ 1702 w 1902"/>
              <a:gd name="T117" fmla="*/ 831 h 1766"/>
              <a:gd name="T118" fmla="*/ 628 w 1902"/>
              <a:gd name="T119" fmla="*/ 316 h 1766"/>
              <a:gd name="T120" fmla="*/ 698 w 1902"/>
              <a:gd name="T121" fmla="*/ 184 h 1766"/>
              <a:gd name="T122" fmla="*/ 1364 w 1902"/>
              <a:gd name="T123" fmla="*/ 82 h 1766"/>
              <a:gd name="T124" fmla="*/ 1818 w 1902"/>
              <a:gd name="T125" fmla="*/ 579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2" h="1766">
                <a:moveTo>
                  <a:pt x="1868" y="477"/>
                </a:moveTo>
                <a:lnTo>
                  <a:pt x="1424" y="34"/>
                </a:lnTo>
                <a:lnTo>
                  <a:pt x="1424" y="34"/>
                </a:lnTo>
                <a:lnTo>
                  <a:pt x="1406" y="18"/>
                </a:lnTo>
                <a:lnTo>
                  <a:pt x="1386" y="8"/>
                </a:lnTo>
                <a:lnTo>
                  <a:pt x="1366" y="2"/>
                </a:lnTo>
                <a:lnTo>
                  <a:pt x="1344" y="0"/>
                </a:lnTo>
                <a:lnTo>
                  <a:pt x="1344" y="0"/>
                </a:lnTo>
                <a:lnTo>
                  <a:pt x="1326" y="2"/>
                </a:lnTo>
                <a:lnTo>
                  <a:pt x="1308" y="6"/>
                </a:lnTo>
                <a:lnTo>
                  <a:pt x="1292" y="12"/>
                </a:lnTo>
                <a:lnTo>
                  <a:pt x="1278" y="22"/>
                </a:lnTo>
                <a:lnTo>
                  <a:pt x="1266" y="28"/>
                </a:lnTo>
                <a:lnTo>
                  <a:pt x="692" y="108"/>
                </a:lnTo>
                <a:lnTo>
                  <a:pt x="692" y="108"/>
                </a:lnTo>
                <a:lnTo>
                  <a:pt x="672" y="110"/>
                </a:lnTo>
                <a:lnTo>
                  <a:pt x="654" y="114"/>
                </a:lnTo>
                <a:lnTo>
                  <a:pt x="634" y="94"/>
                </a:lnTo>
                <a:lnTo>
                  <a:pt x="634" y="94"/>
                </a:lnTo>
                <a:lnTo>
                  <a:pt x="632" y="92"/>
                </a:lnTo>
                <a:lnTo>
                  <a:pt x="632" y="92"/>
                </a:lnTo>
                <a:lnTo>
                  <a:pt x="616" y="80"/>
                </a:lnTo>
                <a:lnTo>
                  <a:pt x="598" y="72"/>
                </a:lnTo>
                <a:lnTo>
                  <a:pt x="578" y="66"/>
                </a:lnTo>
                <a:lnTo>
                  <a:pt x="558" y="64"/>
                </a:lnTo>
                <a:lnTo>
                  <a:pt x="558" y="64"/>
                </a:lnTo>
                <a:lnTo>
                  <a:pt x="536" y="66"/>
                </a:lnTo>
                <a:lnTo>
                  <a:pt x="514" y="74"/>
                </a:lnTo>
                <a:lnTo>
                  <a:pt x="496" y="84"/>
                </a:lnTo>
                <a:lnTo>
                  <a:pt x="478" y="98"/>
                </a:lnTo>
                <a:lnTo>
                  <a:pt x="34" y="543"/>
                </a:lnTo>
                <a:lnTo>
                  <a:pt x="34" y="543"/>
                </a:lnTo>
                <a:lnTo>
                  <a:pt x="20" y="559"/>
                </a:lnTo>
                <a:lnTo>
                  <a:pt x="10" y="577"/>
                </a:lnTo>
                <a:lnTo>
                  <a:pt x="4" y="595"/>
                </a:lnTo>
                <a:lnTo>
                  <a:pt x="0" y="615"/>
                </a:lnTo>
                <a:lnTo>
                  <a:pt x="0" y="635"/>
                </a:lnTo>
                <a:lnTo>
                  <a:pt x="4" y="655"/>
                </a:lnTo>
                <a:lnTo>
                  <a:pt x="12" y="673"/>
                </a:lnTo>
                <a:lnTo>
                  <a:pt x="24" y="691"/>
                </a:lnTo>
                <a:lnTo>
                  <a:pt x="24" y="691"/>
                </a:lnTo>
                <a:lnTo>
                  <a:pt x="28" y="695"/>
                </a:lnTo>
                <a:lnTo>
                  <a:pt x="218" y="909"/>
                </a:lnTo>
                <a:lnTo>
                  <a:pt x="218" y="909"/>
                </a:lnTo>
                <a:lnTo>
                  <a:pt x="230" y="949"/>
                </a:lnTo>
                <a:lnTo>
                  <a:pt x="244" y="989"/>
                </a:lnTo>
                <a:lnTo>
                  <a:pt x="244" y="989"/>
                </a:lnTo>
                <a:lnTo>
                  <a:pt x="236" y="999"/>
                </a:lnTo>
                <a:lnTo>
                  <a:pt x="228" y="1011"/>
                </a:lnTo>
                <a:lnTo>
                  <a:pt x="222" y="1023"/>
                </a:lnTo>
                <a:lnTo>
                  <a:pt x="218" y="1035"/>
                </a:lnTo>
                <a:lnTo>
                  <a:pt x="212" y="1059"/>
                </a:lnTo>
                <a:lnTo>
                  <a:pt x="210" y="1085"/>
                </a:lnTo>
                <a:lnTo>
                  <a:pt x="214" y="1111"/>
                </a:lnTo>
                <a:lnTo>
                  <a:pt x="222" y="1135"/>
                </a:lnTo>
                <a:lnTo>
                  <a:pt x="228" y="1147"/>
                </a:lnTo>
                <a:lnTo>
                  <a:pt x="234" y="1159"/>
                </a:lnTo>
                <a:lnTo>
                  <a:pt x="244" y="1169"/>
                </a:lnTo>
                <a:lnTo>
                  <a:pt x="252" y="1179"/>
                </a:lnTo>
                <a:lnTo>
                  <a:pt x="252" y="1179"/>
                </a:lnTo>
                <a:lnTo>
                  <a:pt x="252" y="1179"/>
                </a:lnTo>
                <a:lnTo>
                  <a:pt x="254" y="1181"/>
                </a:lnTo>
                <a:lnTo>
                  <a:pt x="254" y="1181"/>
                </a:lnTo>
                <a:lnTo>
                  <a:pt x="264" y="1189"/>
                </a:lnTo>
                <a:lnTo>
                  <a:pt x="274" y="1197"/>
                </a:lnTo>
                <a:lnTo>
                  <a:pt x="286" y="1205"/>
                </a:lnTo>
                <a:lnTo>
                  <a:pt x="298" y="1211"/>
                </a:lnTo>
                <a:lnTo>
                  <a:pt x="310" y="1215"/>
                </a:lnTo>
                <a:lnTo>
                  <a:pt x="324" y="1219"/>
                </a:lnTo>
                <a:lnTo>
                  <a:pt x="338" y="1221"/>
                </a:lnTo>
                <a:lnTo>
                  <a:pt x="350" y="1221"/>
                </a:lnTo>
                <a:lnTo>
                  <a:pt x="350" y="1221"/>
                </a:lnTo>
                <a:lnTo>
                  <a:pt x="350" y="1239"/>
                </a:lnTo>
                <a:lnTo>
                  <a:pt x="350" y="1239"/>
                </a:lnTo>
                <a:lnTo>
                  <a:pt x="350" y="1253"/>
                </a:lnTo>
                <a:lnTo>
                  <a:pt x="352" y="1267"/>
                </a:lnTo>
                <a:lnTo>
                  <a:pt x="356" y="1281"/>
                </a:lnTo>
                <a:lnTo>
                  <a:pt x="360" y="1292"/>
                </a:lnTo>
                <a:lnTo>
                  <a:pt x="366" y="1306"/>
                </a:lnTo>
                <a:lnTo>
                  <a:pt x="374" y="1316"/>
                </a:lnTo>
                <a:lnTo>
                  <a:pt x="382" y="1328"/>
                </a:lnTo>
                <a:lnTo>
                  <a:pt x="392" y="1338"/>
                </a:lnTo>
                <a:lnTo>
                  <a:pt x="392" y="1340"/>
                </a:lnTo>
                <a:lnTo>
                  <a:pt x="392" y="1340"/>
                </a:lnTo>
                <a:lnTo>
                  <a:pt x="392" y="1340"/>
                </a:lnTo>
                <a:lnTo>
                  <a:pt x="392" y="1340"/>
                </a:lnTo>
                <a:lnTo>
                  <a:pt x="402" y="1348"/>
                </a:lnTo>
                <a:lnTo>
                  <a:pt x="414" y="1358"/>
                </a:lnTo>
                <a:lnTo>
                  <a:pt x="426" y="1364"/>
                </a:lnTo>
                <a:lnTo>
                  <a:pt x="438" y="1370"/>
                </a:lnTo>
                <a:lnTo>
                  <a:pt x="452" y="1374"/>
                </a:lnTo>
                <a:lnTo>
                  <a:pt x="464" y="1378"/>
                </a:lnTo>
                <a:lnTo>
                  <a:pt x="478" y="1380"/>
                </a:lnTo>
                <a:lnTo>
                  <a:pt x="492" y="1382"/>
                </a:lnTo>
                <a:lnTo>
                  <a:pt x="492" y="1382"/>
                </a:lnTo>
                <a:lnTo>
                  <a:pt x="506" y="1380"/>
                </a:lnTo>
                <a:lnTo>
                  <a:pt x="506" y="1380"/>
                </a:lnTo>
                <a:lnTo>
                  <a:pt x="508" y="1382"/>
                </a:lnTo>
                <a:lnTo>
                  <a:pt x="508" y="1382"/>
                </a:lnTo>
                <a:lnTo>
                  <a:pt x="506" y="1388"/>
                </a:lnTo>
                <a:lnTo>
                  <a:pt x="506" y="1388"/>
                </a:lnTo>
                <a:lnTo>
                  <a:pt x="508" y="1402"/>
                </a:lnTo>
                <a:lnTo>
                  <a:pt x="510" y="1416"/>
                </a:lnTo>
                <a:lnTo>
                  <a:pt x="512" y="1430"/>
                </a:lnTo>
                <a:lnTo>
                  <a:pt x="518" y="1442"/>
                </a:lnTo>
                <a:lnTo>
                  <a:pt x="524" y="1454"/>
                </a:lnTo>
                <a:lnTo>
                  <a:pt x="530" y="1466"/>
                </a:lnTo>
                <a:lnTo>
                  <a:pt x="538" y="1478"/>
                </a:lnTo>
                <a:lnTo>
                  <a:pt x="548" y="1488"/>
                </a:lnTo>
                <a:lnTo>
                  <a:pt x="548" y="1488"/>
                </a:lnTo>
                <a:lnTo>
                  <a:pt x="550" y="1488"/>
                </a:lnTo>
                <a:lnTo>
                  <a:pt x="550" y="1488"/>
                </a:lnTo>
                <a:lnTo>
                  <a:pt x="560" y="1498"/>
                </a:lnTo>
                <a:lnTo>
                  <a:pt x="570" y="1506"/>
                </a:lnTo>
                <a:lnTo>
                  <a:pt x="582" y="1514"/>
                </a:lnTo>
                <a:lnTo>
                  <a:pt x="596" y="1520"/>
                </a:lnTo>
                <a:lnTo>
                  <a:pt x="608" y="1524"/>
                </a:lnTo>
                <a:lnTo>
                  <a:pt x="622" y="1528"/>
                </a:lnTo>
                <a:lnTo>
                  <a:pt x="636" y="1530"/>
                </a:lnTo>
                <a:lnTo>
                  <a:pt x="650" y="1530"/>
                </a:lnTo>
                <a:lnTo>
                  <a:pt x="650" y="1530"/>
                </a:lnTo>
                <a:lnTo>
                  <a:pt x="650" y="1530"/>
                </a:lnTo>
                <a:lnTo>
                  <a:pt x="664" y="1544"/>
                </a:lnTo>
                <a:lnTo>
                  <a:pt x="664" y="1544"/>
                </a:lnTo>
                <a:lnTo>
                  <a:pt x="664" y="1558"/>
                </a:lnTo>
                <a:lnTo>
                  <a:pt x="668" y="1570"/>
                </a:lnTo>
                <a:lnTo>
                  <a:pt x="670" y="1582"/>
                </a:lnTo>
                <a:lnTo>
                  <a:pt x="676" y="1596"/>
                </a:lnTo>
                <a:lnTo>
                  <a:pt x="682" y="1606"/>
                </a:lnTo>
                <a:lnTo>
                  <a:pt x="688" y="1618"/>
                </a:lnTo>
                <a:lnTo>
                  <a:pt x="696" y="1628"/>
                </a:lnTo>
                <a:lnTo>
                  <a:pt x="704" y="1638"/>
                </a:lnTo>
                <a:lnTo>
                  <a:pt x="704" y="1638"/>
                </a:lnTo>
                <a:lnTo>
                  <a:pt x="706" y="1638"/>
                </a:lnTo>
                <a:lnTo>
                  <a:pt x="706" y="1640"/>
                </a:lnTo>
                <a:lnTo>
                  <a:pt x="706" y="1640"/>
                </a:lnTo>
                <a:lnTo>
                  <a:pt x="716" y="1648"/>
                </a:lnTo>
                <a:lnTo>
                  <a:pt x="726" y="1656"/>
                </a:lnTo>
                <a:lnTo>
                  <a:pt x="738" y="1662"/>
                </a:lnTo>
                <a:lnTo>
                  <a:pt x="748" y="1668"/>
                </a:lnTo>
                <a:lnTo>
                  <a:pt x="774" y="1676"/>
                </a:lnTo>
                <a:lnTo>
                  <a:pt x="786" y="1680"/>
                </a:lnTo>
                <a:lnTo>
                  <a:pt x="800" y="1680"/>
                </a:lnTo>
                <a:lnTo>
                  <a:pt x="838" y="1718"/>
                </a:lnTo>
                <a:lnTo>
                  <a:pt x="838" y="1718"/>
                </a:lnTo>
                <a:lnTo>
                  <a:pt x="850" y="1728"/>
                </a:lnTo>
                <a:lnTo>
                  <a:pt x="862" y="1738"/>
                </a:lnTo>
                <a:lnTo>
                  <a:pt x="876" y="1746"/>
                </a:lnTo>
                <a:lnTo>
                  <a:pt x="890" y="1752"/>
                </a:lnTo>
                <a:lnTo>
                  <a:pt x="904" y="1758"/>
                </a:lnTo>
                <a:lnTo>
                  <a:pt x="920" y="1762"/>
                </a:lnTo>
                <a:lnTo>
                  <a:pt x="936" y="1764"/>
                </a:lnTo>
                <a:lnTo>
                  <a:pt x="952" y="1766"/>
                </a:lnTo>
                <a:lnTo>
                  <a:pt x="952" y="1766"/>
                </a:lnTo>
                <a:lnTo>
                  <a:pt x="970" y="1764"/>
                </a:lnTo>
                <a:lnTo>
                  <a:pt x="988" y="1762"/>
                </a:lnTo>
                <a:lnTo>
                  <a:pt x="1006" y="1756"/>
                </a:lnTo>
                <a:lnTo>
                  <a:pt x="1022" y="1750"/>
                </a:lnTo>
                <a:lnTo>
                  <a:pt x="1038" y="1740"/>
                </a:lnTo>
                <a:lnTo>
                  <a:pt x="1054" y="1730"/>
                </a:lnTo>
                <a:lnTo>
                  <a:pt x="1068" y="1718"/>
                </a:lnTo>
                <a:lnTo>
                  <a:pt x="1080" y="1704"/>
                </a:lnTo>
                <a:lnTo>
                  <a:pt x="1080" y="1704"/>
                </a:lnTo>
                <a:lnTo>
                  <a:pt x="1092" y="1686"/>
                </a:lnTo>
                <a:lnTo>
                  <a:pt x="1100" y="1670"/>
                </a:lnTo>
                <a:lnTo>
                  <a:pt x="1108" y="1652"/>
                </a:lnTo>
                <a:lnTo>
                  <a:pt x="1112" y="1632"/>
                </a:lnTo>
                <a:lnTo>
                  <a:pt x="1136" y="1656"/>
                </a:lnTo>
                <a:lnTo>
                  <a:pt x="1136" y="1656"/>
                </a:lnTo>
                <a:lnTo>
                  <a:pt x="1148" y="1666"/>
                </a:lnTo>
                <a:lnTo>
                  <a:pt x="1160" y="1676"/>
                </a:lnTo>
                <a:lnTo>
                  <a:pt x="1174" y="1686"/>
                </a:lnTo>
                <a:lnTo>
                  <a:pt x="1190" y="1692"/>
                </a:lnTo>
                <a:lnTo>
                  <a:pt x="1204" y="1698"/>
                </a:lnTo>
                <a:lnTo>
                  <a:pt x="1220" y="1702"/>
                </a:lnTo>
                <a:lnTo>
                  <a:pt x="1236" y="1704"/>
                </a:lnTo>
                <a:lnTo>
                  <a:pt x="1252" y="1704"/>
                </a:lnTo>
                <a:lnTo>
                  <a:pt x="1252" y="1704"/>
                </a:lnTo>
                <a:lnTo>
                  <a:pt x="1280" y="1702"/>
                </a:lnTo>
                <a:lnTo>
                  <a:pt x="1306" y="1696"/>
                </a:lnTo>
                <a:lnTo>
                  <a:pt x="1330" y="1686"/>
                </a:lnTo>
                <a:lnTo>
                  <a:pt x="1352" y="1670"/>
                </a:lnTo>
                <a:lnTo>
                  <a:pt x="1352" y="1670"/>
                </a:lnTo>
                <a:lnTo>
                  <a:pt x="1364" y="1660"/>
                </a:lnTo>
                <a:lnTo>
                  <a:pt x="1374" y="1650"/>
                </a:lnTo>
                <a:lnTo>
                  <a:pt x="1382" y="1638"/>
                </a:lnTo>
                <a:lnTo>
                  <a:pt x="1392" y="1626"/>
                </a:lnTo>
                <a:lnTo>
                  <a:pt x="1398" y="1614"/>
                </a:lnTo>
                <a:lnTo>
                  <a:pt x="1404" y="1600"/>
                </a:lnTo>
                <a:lnTo>
                  <a:pt x="1408" y="1586"/>
                </a:lnTo>
                <a:lnTo>
                  <a:pt x="1412" y="1572"/>
                </a:lnTo>
                <a:lnTo>
                  <a:pt x="1412" y="1572"/>
                </a:lnTo>
                <a:lnTo>
                  <a:pt x="1424" y="1582"/>
                </a:lnTo>
                <a:lnTo>
                  <a:pt x="1436" y="1590"/>
                </a:lnTo>
                <a:lnTo>
                  <a:pt x="1448" y="1596"/>
                </a:lnTo>
                <a:lnTo>
                  <a:pt x="1462" y="1602"/>
                </a:lnTo>
                <a:lnTo>
                  <a:pt x="1476" y="1606"/>
                </a:lnTo>
                <a:lnTo>
                  <a:pt x="1490" y="1610"/>
                </a:lnTo>
                <a:lnTo>
                  <a:pt x="1506" y="1612"/>
                </a:lnTo>
                <a:lnTo>
                  <a:pt x="1520" y="1612"/>
                </a:lnTo>
                <a:lnTo>
                  <a:pt x="1520" y="1612"/>
                </a:lnTo>
                <a:lnTo>
                  <a:pt x="1546" y="1610"/>
                </a:lnTo>
                <a:lnTo>
                  <a:pt x="1572" y="1604"/>
                </a:lnTo>
                <a:lnTo>
                  <a:pt x="1598" y="1592"/>
                </a:lnTo>
                <a:lnTo>
                  <a:pt x="1620" y="1578"/>
                </a:lnTo>
                <a:lnTo>
                  <a:pt x="1620" y="1578"/>
                </a:lnTo>
                <a:lnTo>
                  <a:pt x="1632" y="1566"/>
                </a:lnTo>
                <a:lnTo>
                  <a:pt x="1644" y="1554"/>
                </a:lnTo>
                <a:lnTo>
                  <a:pt x="1654" y="1540"/>
                </a:lnTo>
                <a:lnTo>
                  <a:pt x="1662" y="1526"/>
                </a:lnTo>
                <a:lnTo>
                  <a:pt x="1670" y="1510"/>
                </a:lnTo>
                <a:lnTo>
                  <a:pt x="1676" y="1494"/>
                </a:lnTo>
                <a:lnTo>
                  <a:pt x="1678" y="1476"/>
                </a:lnTo>
                <a:lnTo>
                  <a:pt x="1680" y="1460"/>
                </a:lnTo>
                <a:lnTo>
                  <a:pt x="1680" y="1460"/>
                </a:lnTo>
                <a:lnTo>
                  <a:pt x="1682" y="1444"/>
                </a:lnTo>
                <a:lnTo>
                  <a:pt x="1680" y="1428"/>
                </a:lnTo>
                <a:lnTo>
                  <a:pt x="1676" y="1412"/>
                </a:lnTo>
                <a:lnTo>
                  <a:pt x="1672" y="1398"/>
                </a:lnTo>
                <a:lnTo>
                  <a:pt x="1666" y="1382"/>
                </a:lnTo>
                <a:lnTo>
                  <a:pt x="1660" y="1368"/>
                </a:lnTo>
                <a:lnTo>
                  <a:pt x="1650" y="1356"/>
                </a:lnTo>
                <a:lnTo>
                  <a:pt x="1640" y="1342"/>
                </a:lnTo>
                <a:lnTo>
                  <a:pt x="1640" y="1342"/>
                </a:lnTo>
                <a:lnTo>
                  <a:pt x="1660" y="1338"/>
                </a:lnTo>
                <a:lnTo>
                  <a:pt x="1678" y="1332"/>
                </a:lnTo>
                <a:lnTo>
                  <a:pt x="1696" y="1322"/>
                </a:lnTo>
                <a:lnTo>
                  <a:pt x="1712" y="1310"/>
                </a:lnTo>
                <a:lnTo>
                  <a:pt x="1712" y="1310"/>
                </a:lnTo>
                <a:lnTo>
                  <a:pt x="1726" y="1300"/>
                </a:lnTo>
                <a:lnTo>
                  <a:pt x="1736" y="1287"/>
                </a:lnTo>
                <a:lnTo>
                  <a:pt x="1746" y="1273"/>
                </a:lnTo>
                <a:lnTo>
                  <a:pt x="1756" y="1259"/>
                </a:lnTo>
                <a:lnTo>
                  <a:pt x="1762" y="1243"/>
                </a:lnTo>
                <a:lnTo>
                  <a:pt x="1768" y="1227"/>
                </a:lnTo>
                <a:lnTo>
                  <a:pt x="1772" y="1211"/>
                </a:lnTo>
                <a:lnTo>
                  <a:pt x="1774" y="1193"/>
                </a:lnTo>
                <a:lnTo>
                  <a:pt x="1774" y="1193"/>
                </a:lnTo>
                <a:lnTo>
                  <a:pt x="1774" y="1177"/>
                </a:lnTo>
                <a:lnTo>
                  <a:pt x="1772" y="1159"/>
                </a:lnTo>
                <a:lnTo>
                  <a:pt x="1768" y="1143"/>
                </a:lnTo>
                <a:lnTo>
                  <a:pt x="1764" y="1127"/>
                </a:lnTo>
                <a:lnTo>
                  <a:pt x="1756" y="1111"/>
                </a:lnTo>
                <a:lnTo>
                  <a:pt x="1748" y="1097"/>
                </a:lnTo>
                <a:lnTo>
                  <a:pt x="1738" y="1083"/>
                </a:lnTo>
                <a:lnTo>
                  <a:pt x="1726" y="1069"/>
                </a:lnTo>
                <a:lnTo>
                  <a:pt x="1666" y="1009"/>
                </a:lnTo>
                <a:lnTo>
                  <a:pt x="1666" y="1009"/>
                </a:lnTo>
                <a:lnTo>
                  <a:pt x="1672" y="1003"/>
                </a:lnTo>
                <a:lnTo>
                  <a:pt x="1672" y="1003"/>
                </a:lnTo>
                <a:lnTo>
                  <a:pt x="1712" y="949"/>
                </a:lnTo>
                <a:lnTo>
                  <a:pt x="1748" y="901"/>
                </a:lnTo>
                <a:lnTo>
                  <a:pt x="1778" y="855"/>
                </a:lnTo>
                <a:lnTo>
                  <a:pt x="1804" y="811"/>
                </a:lnTo>
                <a:lnTo>
                  <a:pt x="1826" y="769"/>
                </a:lnTo>
                <a:lnTo>
                  <a:pt x="1844" y="729"/>
                </a:lnTo>
                <a:lnTo>
                  <a:pt x="1858" y="693"/>
                </a:lnTo>
                <a:lnTo>
                  <a:pt x="1868" y="655"/>
                </a:lnTo>
                <a:lnTo>
                  <a:pt x="1868" y="655"/>
                </a:lnTo>
                <a:lnTo>
                  <a:pt x="1874" y="647"/>
                </a:lnTo>
                <a:lnTo>
                  <a:pt x="1886" y="615"/>
                </a:lnTo>
                <a:lnTo>
                  <a:pt x="1886" y="615"/>
                </a:lnTo>
                <a:lnTo>
                  <a:pt x="1894" y="599"/>
                </a:lnTo>
                <a:lnTo>
                  <a:pt x="1900" y="581"/>
                </a:lnTo>
                <a:lnTo>
                  <a:pt x="1902" y="563"/>
                </a:lnTo>
                <a:lnTo>
                  <a:pt x="1900" y="543"/>
                </a:lnTo>
                <a:lnTo>
                  <a:pt x="1896" y="525"/>
                </a:lnTo>
                <a:lnTo>
                  <a:pt x="1890" y="509"/>
                </a:lnTo>
                <a:lnTo>
                  <a:pt x="1880" y="493"/>
                </a:lnTo>
                <a:lnTo>
                  <a:pt x="1868" y="477"/>
                </a:lnTo>
                <a:lnTo>
                  <a:pt x="1868" y="477"/>
                </a:lnTo>
                <a:close/>
                <a:moveTo>
                  <a:pt x="354" y="1145"/>
                </a:moveTo>
                <a:lnTo>
                  <a:pt x="354" y="1145"/>
                </a:lnTo>
                <a:lnTo>
                  <a:pt x="342" y="1143"/>
                </a:lnTo>
                <a:lnTo>
                  <a:pt x="328" y="1141"/>
                </a:lnTo>
                <a:lnTo>
                  <a:pt x="318" y="1135"/>
                </a:lnTo>
                <a:lnTo>
                  <a:pt x="308" y="1127"/>
                </a:lnTo>
                <a:lnTo>
                  <a:pt x="306" y="1125"/>
                </a:lnTo>
                <a:lnTo>
                  <a:pt x="306" y="1125"/>
                </a:lnTo>
                <a:lnTo>
                  <a:pt x="298" y="1115"/>
                </a:lnTo>
                <a:lnTo>
                  <a:pt x="292" y="1103"/>
                </a:lnTo>
                <a:lnTo>
                  <a:pt x="288" y="1091"/>
                </a:lnTo>
                <a:lnTo>
                  <a:pt x="288" y="1079"/>
                </a:lnTo>
                <a:lnTo>
                  <a:pt x="288" y="1067"/>
                </a:lnTo>
                <a:lnTo>
                  <a:pt x="292" y="1055"/>
                </a:lnTo>
                <a:lnTo>
                  <a:pt x="298" y="1043"/>
                </a:lnTo>
                <a:lnTo>
                  <a:pt x="306" y="1033"/>
                </a:lnTo>
                <a:lnTo>
                  <a:pt x="358" y="981"/>
                </a:lnTo>
                <a:lnTo>
                  <a:pt x="358" y="981"/>
                </a:lnTo>
                <a:lnTo>
                  <a:pt x="368" y="973"/>
                </a:lnTo>
                <a:lnTo>
                  <a:pt x="380" y="967"/>
                </a:lnTo>
                <a:lnTo>
                  <a:pt x="392" y="963"/>
                </a:lnTo>
                <a:lnTo>
                  <a:pt x="404" y="963"/>
                </a:lnTo>
                <a:lnTo>
                  <a:pt x="404" y="963"/>
                </a:lnTo>
                <a:lnTo>
                  <a:pt x="416" y="963"/>
                </a:lnTo>
                <a:lnTo>
                  <a:pt x="428" y="967"/>
                </a:lnTo>
                <a:lnTo>
                  <a:pt x="440" y="973"/>
                </a:lnTo>
                <a:lnTo>
                  <a:pt x="450" y="981"/>
                </a:lnTo>
                <a:lnTo>
                  <a:pt x="450" y="983"/>
                </a:lnTo>
                <a:lnTo>
                  <a:pt x="450" y="983"/>
                </a:lnTo>
                <a:lnTo>
                  <a:pt x="460" y="993"/>
                </a:lnTo>
                <a:lnTo>
                  <a:pt x="466" y="1005"/>
                </a:lnTo>
                <a:lnTo>
                  <a:pt x="468" y="1017"/>
                </a:lnTo>
                <a:lnTo>
                  <a:pt x="470" y="1029"/>
                </a:lnTo>
                <a:lnTo>
                  <a:pt x="468" y="1041"/>
                </a:lnTo>
                <a:lnTo>
                  <a:pt x="466" y="1053"/>
                </a:lnTo>
                <a:lnTo>
                  <a:pt x="460" y="1065"/>
                </a:lnTo>
                <a:lnTo>
                  <a:pt x="450" y="1075"/>
                </a:lnTo>
                <a:lnTo>
                  <a:pt x="400" y="1127"/>
                </a:lnTo>
                <a:lnTo>
                  <a:pt x="400" y="1127"/>
                </a:lnTo>
                <a:lnTo>
                  <a:pt x="390" y="1135"/>
                </a:lnTo>
                <a:lnTo>
                  <a:pt x="378" y="1141"/>
                </a:lnTo>
                <a:lnTo>
                  <a:pt x="366" y="1143"/>
                </a:lnTo>
                <a:lnTo>
                  <a:pt x="354" y="1145"/>
                </a:lnTo>
                <a:lnTo>
                  <a:pt x="354" y="1145"/>
                </a:lnTo>
                <a:close/>
                <a:moveTo>
                  <a:pt x="538" y="1287"/>
                </a:moveTo>
                <a:lnTo>
                  <a:pt x="538" y="1287"/>
                </a:lnTo>
                <a:lnTo>
                  <a:pt x="528" y="1294"/>
                </a:lnTo>
                <a:lnTo>
                  <a:pt x="518" y="1300"/>
                </a:lnTo>
                <a:lnTo>
                  <a:pt x="506" y="1304"/>
                </a:lnTo>
                <a:lnTo>
                  <a:pt x="492" y="1304"/>
                </a:lnTo>
                <a:lnTo>
                  <a:pt x="492" y="1304"/>
                </a:lnTo>
                <a:lnTo>
                  <a:pt x="480" y="1304"/>
                </a:lnTo>
                <a:lnTo>
                  <a:pt x="468" y="1300"/>
                </a:lnTo>
                <a:lnTo>
                  <a:pt x="456" y="1294"/>
                </a:lnTo>
                <a:lnTo>
                  <a:pt x="446" y="1287"/>
                </a:lnTo>
                <a:lnTo>
                  <a:pt x="446" y="1285"/>
                </a:lnTo>
                <a:lnTo>
                  <a:pt x="446" y="1285"/>
                </a:lnTo>
                <a:lnTo>
                  <a:pt x="438" y="1275"/>
                </a:lnTo>
                <a:lnTo>
                  <a:pt x="432" y="1263"/>
                </a:lnTo>
                <a:lnTo>
                  <a:pt x="428" y="1251"/>
                </a:lnTo>
                <a:lnTo>
                  <a:pt x="426" y="1239"/>
                </a:lnTo>
                <a:lnTo>
                  <a:pt x="428" y="1227"/>
                </a:lnTo>
                <a:lnTo>
                  <a:pt x="432" y="1215"/>
                </a:lnTo>
                <a:lnTo>
                  <a:pt x="438" y="1203"/>
                </a:lnTo>
                <a:lnTo>
                  <a:pt x="446" y="1193"/>
                </a:lnTo>
                <a:lnTo>
                  <a:pt x="566" y="1071"/>
                </a:lnTo>
                <a:lnTo>
                  <a:pt x="566" y="1071"/>
                </a:lnTo>
                <a:lnTo>
                  <a:pt x="578" y="1063"/>
                </a:lnTo>
                <a:lnTo>
                  <a:pt x="588" y="1057"/>
                </a:lnTo>
                <a:lnTo>
                  <a:pt x="600" y="1053"/>
                </a:lnTo>
                <a:lnTo>
                  <a:pt x="614" y="1053"/>
                </a:lnTo>
                <a:lnTo>
                  <a:pt x="614" y="1053"/>
                </a:lnTo>
                <a:lnTo>
                  <a:pt x="626" y="1053"/>
                </a:lnTo>
                <a:lnTo>
                  <a:pt x="638" y="1057"/>
                </a:lnTo>
                <a:lnTo>
                  <a:pt x="650" y="1063"/>
                </a:lnTo>
                <a:lnTo>
                  <a:pt x="660" y="1071"/>
                </a:lnTo>
                <a:lnTo>
                  <a:pt x="660" y="1073"/>
                </a:lnTo>
                <a:lnTo>
                  <a:pt x="660" y="1073"/>
                </a:lnTo>
                <a:lnTo>
                  <a:pt x="668" y="1083"/>
                </a:lnTo>
                <a:lnTo>
                  <a:pt x="674" y="1095"/>
                </a:lnTo>
                <a:lnTo>
                  <a:pt x="678" y="1107"/>
                </a:lnTo>
                <a:lnTo>
                  <a:pt x="680" y="1119"/>
                </a:lnTo>
                <a:lnTo>
                  <a:pt x="678" y="1131"/>
                </a:lnTo>
                <a:lnTo>
                  <a:pt x="674" y="1143"/>
                </a:lnTo>
                <a:lnTo>
                  <a:pt x="668" y="1155"/>
                </a:lnTo>
                <a:lnTo>
                  <a:pt x="660" y="1165"/>
                </a:lnTo>
                <a:lnTo>
                  <a:pt x="538" y="1287"/>
                </a:lnTo>
                <a:close/>
                <a:moveTo>
                  <a:pt x="696" y="1434"/>
                </a:moveTo>
                <a:lnTo>
                  <a:pt x="696" y="1434"/>
                </a:lnTo>
                <a:lnTo>
                  <a:pt x="686" y="1442"/>
                </a:lnTo>
                <a:lnTo>
                  <a:pt x="674" y="1448"/>
                </a:lnTo>
                <a:lnTo>
                  <a:pt x="662" y="1452"/>
                </a:lnTo>
                <a:lnTo>
                  <a:pt x="650" y="1454"/>
                </a:lnTo>
                <a:lnTo>
                  <a:pt x="650" y="1454"/>
                </a:lnTo>
                <a:lnTo>
                  <a:pt x="638" y="1452"/>
                </a:lnTo>
                <a:lnTo>
                  <a:pt x="626" y="1448"/>
                </a:lnTo>
                <a:lnTo>
                  <a:pt x="614" y="1442"/>
                </a:lnTo>
                <a:lnTo>
                  <a:pt x="604" y="1434"/>
                </a:lnTo>
                <a:lnTo>
                  <a:pt x="602" y="1434"/>
                </a:lnTo>
                <a:lnTo>
                  <a:pt x="602" y="1434"/>
                </a:lnTo>
                <a:lnTo>
                  <a:pt x="594" y="1424"/>
                </a:lnTo>
                <a:lnTo>
                  <a:pt x="588" y="1412"/>
                </a:lnTo>
                <a:lnTo>
                  <a:pt x="584" y="1400"/>
                </a:lnTo>
                <a:lnTo>
                  <a:pt x="584" y="1388"/>
                </a:lnTo>
                <a:lnTo>
                  <a:pt x="584" y="1376"/>
                </a:lnTo>
                <a:lnTo>
                  <a:pt x="588" y="1364"/>
                </a:lnTo>
                <a:lnTo>
                  <a:pt x="594" y="1352"/>
                </a:lnTo>
                <a:lnTo>
                  <a:pt x="602" y="1342"/>
                </a:lnTo>
                <a:lnTo>
                  <a:pt x="682" y="1265"/>
                </a:lnTo>
                <a:lnTo>
                  <a:pt x="682" y="1265"/>
                </a:lnTo>
                <a:lnTo>
                  <a:pt x="692" y="1255"/>
                </a:lnTo>
                <a:lnTo>
                  <a:pt x="702" y="1249"/>
                </a:lnTo>
                <a:lnTo>
                  <a:pt x="714" y="1247"/>
                </a:lnTo>
                <a:lnTo>
                  <a:pt x="728" y="1245"/>
                </a:lnTo>
                <a:lnTo>
                  <a:pt x="728" y="1245"/>
                </a:lnTo>
                <a:lnTo>
                  <a:pt x="740" y="1247"/>
                </a:lnTo>
                <a:lnTo>
                  <a:pt x="752" y="1249"/>
                </a:lnTo>
                <a:lnTo>
                  <a:pt x="764" y="1255"/>
                </a:lnTo>
                <a:lnTo>
                  <a:pt x="774" y="1265"/>
                </a:lnTo>
                <a:lnTo>
                  <a:pt x="774" y="1265"/>
                </a:lnTo>
                <a:lnTo>
                  <a:pt x="774" y="1265"/>
                </a:lnTo>
                <a:lnTo>
                  <a:pt x="782" y="1275"/>
                </a:lnTo>
                <a:lnTo>
                  <a:pt x="788" y="1287"/>
                </a:lnTo>
                <a:lnTo>
                  <a:pt x="792" y="1298"/>
                </a:lnTo>
                <a:lnTo>
                  <a:pt x="794" y="1310"/>
                </a:lnTo>
                <a:lnTo>
                  <a:pt x="792" y="1322"/>
                </a:lnTo>
                <a:lnTo>
                  <a:pt x="788" y="1334"/>
                </a:lnTo>
                <a:lnTo>
                  <a:pt x="782" y="1346"/>
                </a:lnTo>
                <a:lnTo>
                  <a:pt x="774" y="1356"/>
                </a:lnTo>
                <a:lnTo>
                  <a:pt x="696" y="1434"/>
                </a:lnTo>
                <a:close/>
                <a:moveTo>
                  <a:pt x="806" y="1604"/>
                </a:moveTo>
                <a:lnTo>
                  <a:pt x="806" y="1604"/>
                </a:lnTo>
                <a:lnTo>
                  <a:pt x="794" y="1602"/>
                </a:lnTo>
                <a:lnTo>
                  <a:pt x="782" y="1598"/>
                </a:lnTo>
                <a:lnTo>
                  <a:pt x="770" y="1592"/>
                </a:lnTo>
                <a:lnTo>
                  <a:pt x="760" y="1584"/>
                </a:lnTo>
                <a:lnTo>
                  <a:pt x="760" y="1584"/>
                </a:lnTo>
                <a:lnTo>
                  <a:pt x="760" y="1584"/>
                </a:lnTo>
                <a:lnTo>
                  <a:pt x="750" y="1574"/>
                </a:lnTo>
                <a:lnTo>
                  <a:pt x="744" y="1562"/>
                </a:lnTo>
                <a:lnTo>
                  <a:pt x="742" y="1550"/>
                </a:lnTo>
                <a:lnTo>
                  <a:pt x="740" y="1538"/>
                </a:lnTo>
                <a:lnTo>
                  <a:pt x="742" y="1526"/>
                </a:lnTo>
                <a:lnTo>
                  <a:pt x="744" y="1514"/>
                </a:lnTo>
                <a:lnTo>
                  <a:pt x="750" y="1502"/>
                </a:lnTo>
                <a:lnTo>
                  <a:pt x="760" y="1492"/>
                </a:lnTo>
                <a:lnTo>
                  <a:pt x="794" y="1456"/>
                </a:lnTo>
                <a:lnTo>
                  <a:pt x="794" y="1456"/>
                </a:lnTo>
                <a:lnTo>
                  <a:pt x="806" y="1448"/>
                </a:lnTo>
                <a:lnTo>
                  <a:pt x="816" y="1442"/>
                </a:lnTo>
                <a:lnTo>
                  <a:pt x="828" y="1438"/>
                </a:lnTo>
                <a:lnTo>
                  <a:pt x="842" y="1436"/>
                </a:lnTo>
                <a:lnTo>
                  <a:pt x="842" y="1436"/>
                </a:lnTo>
                <a:lnTo>
                  <a:pt x="854" y="1438"/>
                </a:lnTo>
                <a:lnTo>
                  <a:pt x="866" y="1442"/>
                </a:lnTo>
                <a:lnTo>
                  <a:pt x="878" y="1448"/>
                </a:lnTo>
                <a:lnTo>
                  <a:pt x="888" y="1456"/>
                </a:lnTo>
                <a:lnTo>
                  <a:pt x="888" y="1456"/>
                </a:lnTo>
                <a:lnTo>
                  <a:pt x="888" y="1456"/>
                </a:lnTo>
                <a:lnTo>
                  <a:pt x="896" y="1466"/>
                </a:lnTo>
                <a:lnTo>
                  <a:pt x="902" y="1478"/>
                </a:lnTo>
                <a:lnTo>
                  <a:pt x="906" y="1490"/>
                </a:lnTo>
                <a:lnTo>
                  <a:pt x="908" y="1502"/>
                </a:lnTo>
                <a:lnTo>
                  <a:pt x="906" y="1516"/>
                </a:lnTo>
                <a:lnTo>
                  <a:pt x="902" y="1528"/>
                </a:lnTo>
                <a:lnTo>
                  <a:pt x="896" y="1538"/>
                </a:lnTo>
                <a:lnTo>
                  <a:pt x="888" y="1548"/>
                </a:lnTo>
                <a:lnTo>
                  <a:pt x="852" y="1584"/>
                </a:lnTo>
                <a:lnTo>
                  <a:pt x="852" y="1584"/>
                </a:lnTo>
                <a:lnTo>
                  <a:pt x="842" y="1592"/>
                </a:lnTo>
                <a:lnTo>
                  <a:pt x="830" y="1598"/>
                </a:lnTo>
                <a:lnTo>
                  <a:pt x="818" y="1602"/>
                </a:lnTo>
                <a:lnTo>
                  <a:pt x="806" y="1604"/>
                </a:lnTo>
                <a:lnTo>
                  <a:pt x="806" y="1604"/>
                </a:lnTo>
                <a:close/>
                <a:moveTo>
                  <a:pt x="1020" y="1656"/>
                </a:moveTo>
                <a:lnTo>
                  <a:pt x="1020" y="1656"/>
                </a:lnTo>
                <a:lnTo>
                  <a:pt x="1006" y="1670"/>
                </a:lnTo>
                <a:lnTo>
                  <a:pt x="988" y="1680"/>
                </a:lnTo>
                <a:lnTo>
                  <a:pt x="970" y="1686"/>
                </a:lnTo>
                <a:lnTo>
                  <a:pt x="952" y="1688"/>
                </a:lnTo>
                <a:lnTo>
                  <a:pt x="952" y="1688"/>
                </a:lnTo>
                <a:lnTo>
                  <a:pt x="936" y="1686"/>
                </a:lnTo>
                <a:lnTo>
                  <a:pt x="920" y="1682"/>
                </a:lnTo>
                <a:lnTo>
                  <a:pt x="904" y="1674"/>
                </a:lnTo>
                <a:lnTo>
                  <a:pt x="892" y="1664"/>
                </a:lnTo>
                <a:lnTo>
                  <a:pt x="884" y="1656"/>
                </a:lnTo>
                <a:lnTo>
                  <a:pt x="884" y="1656"/>
                </a:lnTo>
                <a:lnTo>
                  <a:pt x="896" y="1648"/>
                </a:lnTo>
                <a:lnTo>
                  <a:pt x="906" y="1638"/>
                </a:lnTo>
                <a:lnTo>
                  <a:pt x="942" y="1604"/>
                </a:lnTo>
                <a:lnTo>
                  <a:pt x="942" y="1604"/>
                </a:lnTo>
                <a:lnTo>
                  <a:pt x="952" y="1594"/>
                </a:lnTo>
                <a:lnTo>
                  <a:pt x="958" y="1584"/>
                </a:lnTo>
                <a:lnTo>
                  <a:pt x="972" y="1562"/>
                </a:lnTo>
                <a:lnTo>
                  <a:pt x="980" y="1538"/>
                </a:lnTo>
                <a:lnTo>
                  <a:pt x="984" y="1514"/>
                </a:lnTo>
                <a:lnTo>
                  <a:pt x="1010" y="1540"/>
                </a:lnTo>
                <a:lnTo>
                  <a:pt x="1010" y="1540"/>
                </a:lnTo>
                <a:lnTo>
                  <a:pt x="1022" y="1552"/>
                </a:lnTo>
                <a:lnTo>
                  <a:pt x="1030" y="1566"/>
                </a:lnTo>
                <a:lnTo>
                  <a:pt x="1034" y="1582"/>
                </a:lnTo>
                <a:lnTo>
                  <a:pt x="1036" y="1596"/>
                </a:lnTo>
                <a:lnTo>
                  <a:pt x="1036" y="1612"/>
                </a:lnTo>
                <a:lnTo>
                  <a:pt x="1034" y="1628"/>
                </a:lnTo>
                <a:lnTo>
                  <a:pt x="1028" y="1642"/>
                </a:lnTo>
                <a:lnTo>
                  <a:pt x="1020" y="1656"/>
                </a:lnTo>
                <a:lnTo>
                  <a:pt x="1020" y="1656"/>
                </a:lnTo>
                <a:close/>
                <a:moveTo>
                  <a:pt x="1672" y="1123"/>
                </a:moveTo>
                <a:lnTo>
                  <a:pt x="1672" y="1123"/>
                </a:lnTo>
                <a:lnTo>
                  <a:pt x="1684" y="1139"/>
                </a:lnTo>
                <a:lnTo>
                  <a:pt x="1692" y="1155"/>
                </a:lnTo>
                <a:lnTo>
                  <a:pt x="1696" y="1171"/>
                </a:lnTo>
                <a:lnTo>
                  <a:pt x="1696" y="1189"/>
                </a:lnTo>
                <a:lnTo>
                  <a:pt x="1694" y="1207"/>
                </a:lnTo>
                <a:lnTo>
                  <a:pt x="1688" y="1223"/>
                </a:lnTo>
                <a:lnTo>
                  <a:pt x="1678" y="1239"/>
                </a:lnTo>
                <a:lnTo>
                  <a:pt x="1664" y="1251"/>
                </a:lnTo>
                <a:lnTo>
                  <a:pt x="1664" y="1251"/>
                </a:lnTo>
                <a:lnTo>
                  <a:pt x="1652" y="1259"/>
                </a:lnTo>
                <a:lnTo>
                  <a:pt x="1640" y="1265"/>
                </a:lnTo>
                <a:lnTo>
                  <a:pt x="1626" y="1269"/>
                </a:lnTo>
                <a:lnTo>
                  <a:pt x="1612" y="1269"/>
                </a:lnTo>
                <a:lnTo>
                  <a:pt x="1612" y="1269"/>
                </a:lnTo>
                <a:lnTo>
                  <a:pt x="1596" y="1267"/>
                </a:lnTo>
                <a:lnTo>
                  <a:pt x="1578" y="1263"/>
                </a:lnTo>
                <a:lnTo>
                  <a:pt x="1564" y="1255"/>
                </a:lnTo>
                <a:lnTo>
                  <a:pt x="1550" y="1243"/>
                </a:lnTo>
                <a:lnTo>
                  <a:pt x="1238" y="933"/>
                </a:lnTo>
                <a:lnTo>
                  <a:pt x="1238" y="933"/>
                </a:lnTo>
                <a:lnTo>
                  <a:pt x="1232" y="927"/>
                </a:lnTo>
                <a:lnTo>
                  <a:pt x="1224" y="923"/>
                </a:lnTo>
                <a:lnTo>
                  <a:pt x="1218" y="921"/>
                </a:lnTo>
                <a:lnTo>
                  <a:pt x="1210" y="921"/>
                </a:lnTo>
                <a:lnTo>
                  <a:pt x="1210" y="921"/>
                </a:lnTo>
                <a:lnTo>
                  <a:pt x="1202" y="921"/>
                </a:lnTo>
                <a:lnTo>
                  <a:pt x="1194" y="923"/>
                </a:lnTo>
                <a:lnTo>
                  <a:pt x="1186" y="927"/>
                </a:lnTo>
                <a:lnTo>
                  <a:pt x="1180" y="933"/>
                </a:lnTo>
                <a:lnTo>
                  <a:pt x="1180" y="933"/>
                </a:lnTo>
                <a:lnTo>
                  <a:pt x="1174" y="939"/>
                </a:lnTo>
                <a:lnTo>
                  <a:pt x="1172" y="947"/>
                </a:lnTo>
                <a:lnTo>
                  <a:pt x="1168" y="955"/>
                </a:lnTo>
                <a:lnTo>
                  <a:pt x="1168" y="961"/>
                </a:lnTo>
                <a:lnTo>
                  <a:pt x="1168" y="969"/>
                </a:lnTo>
                <a:lnTo>
                  <a:pt x="1172" y="977"/>
                </a:lnTo>
                <a:lnTo>
                  <a:pt x="1174" y="985"/>
                </a:lnTo>
                <a:lnTo>
                  <a:pt x="1180" y="991"/>
                </a:lnTo>
                <a:lnTo>
                  <a:pt x="1580" y="1390"/>
                </a:lnTo>
                <a:lnTo>
                  <a:pt x="1580" y="1390"/>
                </a:lnTo>
                <a:lnTo>
                  <a:pt x="1590" y="1404"/>
                </a:lnTo>
                <a:lnTo>
                  <a:pt x="1598" y="1420"/>
                </a:lnTo>
                <a:lnTo>
                  <a:pt x="1604" y="1438"/>
                </a:lnTo>
                <a:lnTo>
                  <a:pt x="1604" y="1454"/>
                </a:lnTo>
                <a:lnTo>
                  <a:pt x="1602" y="1472"/>
                </a:lnTo>
                <a:lnTo>
                  <a:pt x="1596" y="1490"/>
                </a:lnTo>
                <a:lnTo>
                  <a:pt x="1586" y="1504"/>
                </a:lnTo>
                <a:lnTo>
                  <a:pt x="1572" y="1518"/>
                </a:lnTo>
                <a:lnTo>
                  <a:pt x="1572" y="1518"/>
                </a:lnTo>
                <a:lnTo>
                  <a:pt x="1560" y="1526"/>
                </a:lnTo>
                <a:lnTo>
                  <a:pt x="1548" y="1532"/>
                </a:lnTo>
                <a:lnTo>
                  <a:pt x="1534" y="1534"/>
                </a:lnTo>
                <a:lnTo>
                  <a:pt x="1520" y="1536"/>
                </a:lnTo>
                <a:lnTo>
                  <a:pt x="1520" y="1536"/>
                </a:lnTo>
                <a:lnTo>
                  <a:pt x="1502" y="1534"/>
                </a:lnTo>
                <a:lnTo>
                  <a:pt x="1486" y="1528"/>
                </a:lnTo>
                <a:lnTo>
                  <a:pt x="1470" y="1520"/>
                </a:lnTo>
                <a:lnTo>
                  <a:pt x="1456" y="1508"/>
                </a:lnTo>
                <a:lnTo>
                  <a:pt x="1060" y="1113"/>
                </a:lnTo>
                <a:lnTo>
                  <a:pt x="1060" y="1113"/>
                </a:lnTo>
                <a:lnTo>
                  <a:pt x="1052" y="1107"/>
                </a:lnTo>
                <a:lnTo>
                  <a:pt x="1046" y="1103"/>
                </a:lnTo>
                <a:lnTo>
                  <a:pt x="1038" y="1101"/>
                </a:lnTo>
                <a:lnTo>
                  <a:pt x="1030" y="1101"/>
                </a:lnTo>
                <a:lnTo>
                  <a:pt x="1030" y="1101"/>
                </a:lnTo>
                <a:lnTo>
                  <a:pt x="1022" y="1101"/>
                </a:lnTo>
                <a:lnTo>
                  <a:pt x="1014" y="1103"/>
                </a:lnTo>
                <a:lnTo>
                  <a:pt x="1006" y="1107"/>
                </a:lnTo>
                <a:lnTo>
                  <a:pt x="1000" y="1113"/>
                </a:lnTo>
                <a:lnTo>
                  <a:pt x="1000" y="1113"/>
                </a:lnTo>
                <a:lnTo>
                  <a:pt x="994" y="1119"/>
                </a:lnTo>
                <a:lnTo>
                  <a:pt x="990" y="1127"/>
                </a:lnTo>
                <a:lnTo>
                  <a:pt x="988" y="1133"/>
                </a:lnTo>
                <a:lnTo>
                  <a:pt x="988" y="1141"/>
                </a:lnTo>
                <a:lnTo>
                  <a:pt x="988" y="1149"/>
                </a:lnTo>
                <a:lnTo>
                  <a:pt x="990" y="1157"/>
                </a:lnTo>
                <a:lnTo>
                  <a:pt x="994" y="1165"/>
                </a:lnTo>
                <a:lnTo>
                  <a:pt x="1000" y="1171"/>
                </a:lnTo>
                <a:lnTo>
                  <a:pt x="1312" y="1482"/>
                </a:lnTo>
                <a:lnTo>
                  <a:pt x="1312" y="1482"/>
                </a:lnTo>
                <a:lnTo>
                  <a:pt x="1324" y="1496"/>
                </a:lnTo>
                <a:lnTo>
                  <a:pt x="1332" y="1512"/>
                </a:lnTo>
                <a:lnTo>
                  <a:pt x="1336" y="1530"/>
                </a:lnTo>
                <a:lnTo>
                  <a:pt x="1338" y="1548"/>
                </a:lnTo>
                <a:lnTo>
                  <a:pt x="1334" y="1566"/>
                </a:lnTo>
                <a:lnTo>
                  <a:pt x="1328" y="1582"/>
                </a:lnTo>
                <a:lnTo>
                  <a:pt x="1318" y="1596"/>
                </a:lnTo>
                <a:lnTo>
                  <a:pt x="1304" y="1610"/>
                </a:lnTo>
                <a:lnTo>
                  <a:pt x="1304" y="1610"/>
                </a:lnTo>
                <a:lnTo>
                  <a:pt x="1292" y="1618"/>
                </a:lnTo>
                <a:lnTo>
                  <a:pt x="1280" y="1624"/>
                </a:lnTo>
                <a:lnTo>
                  <a:pt x="1266" y="1626"/>
                </a:lnTo>
                <a:lnTo>
                  <a:pt x="1252" y="1628"/>
                </a:lnTo>
                <a:lnTo>
                  <a:pt x="1252" y="1628"/>
                </a:lnTo>
                <a:lnTo>
                  <a:pt x="1236" y="1626"/>
                </a:lnTo>
                <a:lnTo>
                  <a:pt x="1218" y="1622"/>
                </a:lnTo>
                <a:lnTo>
                  <a:pt x="1204" y="1614"/>
                </a:lnTo>
                <a:lnTo>
                  <a:pt x="1190" y="1602"/>
                </a:lnTo>
                <a:lnTo>
                  <a:pt x="866" y="1279"/>
                </a:lnTo>
                <a:lnTo>
                  <a:pt x="866" y="1279"/>
                </a:lnTo>
                <a:lnTo>
                  <a:pt x="862" y="1261"/>
                </a:lnTo>
                <a:lnTo>
                  <a:pt x="852" y="1243"/>
                </a:lnTo>
                <a:lnTo>
                  <a:pt x="842" y="1227"/>
                </a:lnTo>
                <a:lnTo>
                  <a:pt x="828" y="1211"/>
                </a:lnTo>
                <a:lnTo>
                  <a:pt x="828" y="1209"/>
                </a:lnTo>
                <a:lnTo>
                  <a:pt x="828" y="1209"/>
                </a:lnTo>
                <a:lnTo>
                  <a:pt x="810" y="1195"/>
                </a:lnTo>
                <a:lnTo>
                  <a:pt x="790" y="1183"/>
                </a:lnTo>
                <a:lnTo>
                  <a:pt x="770" y="1175"/>
                </a:lnTo>
                <a:lnTo>
                  <a:pt x="746" y="1169"/>
                </a:lnTo>
                <a:lnTo>
                  <a:pt x="746" y="1169"/>
                </a:lnTo>
                <a:lnTo>
                  <a:pt x="754" y="1145"/>
                </a:lnTo>
                <a:lnTo>
                  <a:pt x="756" y="1131"/>
                </a:lnTo>
                <a:lnTo>
                  <a:pt x="756" y="1119"/>
                </a:lnTo>
                <a:lnTo>
                  <a:pt x="756" y="1119"/>
                </a:lnTo>
                <a:lnTo>
                  <a:pt x="756" y="1105"/>
                </a:lnTo>
                <a:lnTo>
                  <a:pt x="754" y="1091"/>
                </a:lnTo>
                <a:lnTo>
                  <a:pt x="750" y="1077"/>
                </a:lnTo>
                <a:lnTo>
                  <a:pt x="746" y="1065"/>
                </a:lnTo>
                <a:lnTo>
                  <a:pt x="740" y="1051"/>
                </a:lnTo>
                <a:lnTo>
                  <a:pt x="732" y="1039"/>
                </a:lnTo>
                <a:lnTo>
                  <a:pt x="724" y="1029"/>
                </a:lnTo>
                <a:lnTo>
                  <a:pt x="714" y="1019"/>
                </a:lnTo>
                <a:lnTo>
                  <a:pt x="714" y="1019"/>
                </a:lnTo>
                <a:lnTo>
                  <a:pt x="714" y="1017"/>
                </a:lnTo>
                <a:lnTo>
                  <a:pt x="714" y="1017"/>
                </a:lnTo>
                <a:lnTo>
                  <a:pt x="702" y="1007"/>
                </a:lnTo>
                <a:lnTo>
                  <a:pt x="692" y="999"/>
                </a:lnTo>
                <a:lnTo>
                  <a:pt x="680" y="993"/>
                </a:lnTo>
                <a:lnTo>
                  <a:pt x="668" y="987"/>
                </a:lnTo>
                <a:lnTo>
                  <a:pt x="654" y="983"/>
                </a:lnTo>
                <a:lnTo>
                  <a:pt x="640" y="979"/>
                </a:lnTo>
                <a:lnTo>
                  <a:pt x="628" y="977"/>
                </a:lnTo>
                <a:lnTo>
                  <a:pt x="614" y="975"/>
                </a:lnTo>
                <a:lnTo>
                  <a:pt x="614" y="975"/>
                </a:lnTo>
                <a:lnTo>
                  <a:pt x="594" y="977"/>
                </a:lnTo>
                <a:lnTo>
                  <a:pt x="576" y="981"/>
                </a:lnTo>
                <a:lnTo>
                  <a:pt x="560" y="987"/>
                </a:lnTo>
                <a:lnTo>
                  <a:pt x="542" y="995"/>
                </a:lnTo>
                <a:lnTo>
                  <a:pt x="542" y="995"/>
                </a:lnTo>
                <a:lnTo>
                  <a:pt x="536" y="977"/>
                </a:lnTo>
                <a:lnTo>
                  <a:pt x="528" y="959"/>
                </a:lnTo>
                <a:lnTo>
                  <a:pt x="518" y="943"/>
                </a:lnTo>
                <a:lnTo>
                  <a:pt x="506" y="929"/>
                </a:lnTo>
                <a:lnTo>
                  <a:pt x="506" y="927"/>
                </a:lnTo>
                <a:lnTo>
                  <a:pt x="506" y="927"/>
                </a:lnTo>
                <a:lnTo>
                  <a:pt x="504" y="927"/>
                </a:lnTo>
                <a:lnTo>
                  <a:pt x="504" y="927"/>
                </a:lnTo>
                <a:lnTo>
                  <a:pt x="494" y="917"/>
                </a:lnTo>
                <a:lnTo>
                  <a:pt x="482" y="909"/>
                </a:lnTo>
                <a:lnTo>
                  <a:pt x="470" y="903"/>
                </a:lnTo>
                <a:lnTo>
                  <a:pt x="458" y="897"/>
                </a:lnTo>
                <a:lnTo>
                  <a:pt x="446" y="891"/>
                </a:lnTo>
                <a:lnTo>
                  <a:pt x="432" y="889"/>
                </a:lnTo>
                <a:lnTo>
                  <a:pt x="418" y="887"/>
                </a:lnTo>
                <a:lnTo>
                  <a:pt x="404" y="885"/>
                </a:lnTo>
                <a:lnTo>
                  <a:pt x="404" y="885"/>
                </a:lnTo>
                <a:lnTo>
                  <a:pt x="390" y="887"/>
                </a:lnTo>
                <a:lnTo>
                  <a:pt x="376" y="889"/>
                </a:lnTo>
                <a:lnTo>
                  <a:pt x="362" y="891"/>
                </a:lnTo>
                <a:lnTo>
                  <a:pt x="350" y="897"/>
                </a:lnTo>
                <a:lnTo>
                  <a:pt x="336" y="903"/>
                </a:lnTo>
                <a:lnTo>
                  <a:pt x="326" y="909"/>
                </a:lnTo>
                <a:lnTo>
                  <a:pt x="314" y="917"/>
                </a:lnTo>
                <a:lnTo>
                  <a:pt x="304" y="927"/>
                </a:lnTo>
                <a:lnTo>
                  <a:pt x="304" y="927"/>
                </a:lnTo>
                <a:lnTo>
                  <a:pt x="304" y="927"/>
                </a:lnTo>
                <a:lnTo>
                  <a:pt x="290" y="881"/>
                </a:lnTo>
                <a:lnTo>
                  <a:pt x="290" y="881"/>
                </a:lnTo>
                <a:lnTo>
                  <a:pt x="288" y="875"/>
                </a:lnTo>
                <a:lnTo>
                  <a:pt x="284" y="867"/>
                </a:lnTo>
                <a:lnTo>
                  <a:pt x="84" y="645"/>
                </a:lnTo>
                <a:lnTo>
                  <a:pt x="84" y="645"/>
                </a:lnTo>
                <a:lnTo>
                  <a:pt x="80" y="639"/>
                </a:lnTo>
                <a:lnTo>
                  <a:pt x="78" y="633"/>
                </a:lnTo>
                <a:lnTo>
                  <a:pt x="76" y="621"/>
                </a:lnTo>
                <a:lnTo>
                  <a:pt x="80" y="607"/>
                </a:lnTo>
                <a:lnTo>
                  <a:pt x="84" y="603"/>
                </a:lnTo>
                <a:lnTo>
                  <a:pt x="88" y="597"/>
                </a:lnTo>
                <a:lnTo>
                  <a:pt x="532" y="152"/>
                </a:lnTo>
                <a:lnTo>
                  <a:pt x="532" y="152"/>
                </a:lnTo>
                <a:lnTo>
                  <a:pt x="538" y="148"/>
                </a:lnTo>
                <a:lnTo>
                  <a:pt x="544" y="144"/>
                </a:lnTo>
                <a:lnTo>
                  <a:pt x="552" y="142"/>
                </a:lnTo>
                <a:lnTo>
                  <a:pt x="558" y="142"/>
                </a:lnTo>
                <a:lnTo>
                  <a:pt x="558" y="142"/>
                </a:lnTo>
                <a:lnTo>
                  <a:pt x="570" y="144"/>
                </a:lnTo>
                <a:lnTo>
                  <a:pt x="582" y="150"/>
                </a:lnTo>
                <a:lnTo>
                  <a:pt x="584" y="154"/>
                </a:lnTo>
                <a:lnTo>
                  <a:pt x="584" y="154"/>
                </a:lnTo>
                <a:lnTo>
                  <a:pt x="574" y="166"/>
                </a:lnTo>
                <a:lnTo>
                  <a:pt x="564" y="178"/>
                </a:lnTo>
                <a:lnTo>
                  <a:pt x="556" y="190"/>
                </a:lnTo>
                <a:lnTo>
                  <a:pt x="550" y="206"/>
                </a:lnTo>
                <a:lnTo>
                  <a:pt x="544" y="220"/>
                </a:lnTo>
                <a:lnTo>
                  <a:pt x="540" y="236"/>
                </a:lnTo>
                <a:lnTo>
                  <a:pt x="538" y="252"/>
                </a:lnTo>
                <a:lnTo>
                  <a:pt x="536" y="268"/>
                </a:lnTo>
                <a:lnTo>
                  <a:pt x="536" y="268"/>
                </a:lnTo>
                <a:lnTo>
                  <a:pt x="538" y="286"/>
                </a:lnTo>
                <a:lnTo>
                  <a:pt x="540" y="302"/>
                </a:lnTo>
                <a:lnTo>
                  <a:pt x="544" y="316"/>
                </a:lnTo>
                <a:lnTo>
                  <a:pt x="550" y="332"/>
                </a:lnTo>
                <a:lnTo>
                  <a:pt x="556" y="345"/>
                </a:lnTo>
                <a:lnTo>
                  <a:pt x="564" y="357"/>
                </a:lnTo>
                <a:lnTo>
                  <a:pt x="574" y="371"/>
                </a:lnTo>
                <a:lnTo>
                  <a:pt x="584" y="381"/>
                </a:lnTo>
                <a:lnTo>
                  <a:pt x="596" y="393"/>
                </a:lnTo>
                <a:lnTo>
                  <a:pt x="608" y="401"/>
                </a:lnTo>
                <a:lnTo>
                  <a:pt x="620" y="409"/>
                </a:lnTo>
                <a:lnTo>
                  <a:pt x="634" y="417"/>
                </a:lnTo>
                <a:lnTo>
                  <a:pt x="650" y="421"/>
                </a:lnTo>
                <a:lnTo>
                  <a:pt x="666" y="425"/>
                </a:lnTo>
                <a:lnTo>
                  <a:pt x="682" y="429"/>
                </a:lnTo>
                <a:lnTo>
                  <a:pt x="698" y="429"/>
                </a:lnTo>
                <a:lnTo>
                  <a:pt x="982" y="433"/>
                </a:lnTo>
                <a:lnTo>
                  <a:pt x="1672" y="1123"/>
                </a:lnTo>
                <a:close/>
                <a:moveTo>
                  <a:pt x="1818" y="579"/>
                </a:moveTo>
                <a:lnTo>
                  <a:pt x="1802" y="619"/>
                </a:lnTo>
                <a:lnTo>
                  <a:pt x="1802" y="619"/>
                </a:lnTo>
                <a:lnTo>
                  <a:pt x="1798" y="625"/>
                </a:lnTo>
                <a:lnTo>
                  <a:pt x="1796" y="633"/>
                </a:lnTo>
                <a:lnTo>
                  <a:pt x="1796" y="633"/>
                </a:lnTo>
                <a:lnTo>
                  <a:pt x="1784" y="671"/>
                </a:lnTo>
                <a:lnTo>
                  <a:pt x="1770" y="709"/>
                </a:lnTo>
                <a:lnTo>
                  <a:pt x="1750" y="749"/>
                </a:lnTo>
                <a:lnTo>
                  <a:pt x="1728" y="789"/>
                </a:lnTo>
                <a:lnTo>
                  <a:pt x="1702" y="831"/>
                </a:lnTo>
                <a:lnTo>
                  <a:pt x="1674" y="873"/>
                </a:lnTo>
                <a:lnTo>
                  <a:pt x="1644" y="913"/>
                </a:lnTo>
                <a:lnTo>
                  <a:pt x="1612" y="955"/>
                </a:lnTo>
                <a:lnTo>
                  <a:pt x="1612" y="955"/>
                </a:lnTo>
                <a:lnTo>
                  <a:pt x="1014" y="357"/>
                </a:lnTo>
                <a:lnTo>
                  <a:pt x="698" y="353"/>
                </a:lnTo>
                <a:lnTo>
                  <a:pt x="698" y="353"/>
                </a:lnTo>
                <a:lnTo>
                  <a:pt x="682" y="351"/>
                </a:lnTo>
                <a:lnTo>
                  <a:pt x="666" y="345"/>
                </a:lnTo>
                <a:lnTo>
                  <a:pt x="650" y="337"/>
                </a:lnTo>
                <a:lnTo>
                  <a:pt x="638" y="328"/>
                </a:lnTo>
                <a:lnTo>
                  <a:pt x="628" y="316"/>
                </a:lnTo>
                <a:lnTo>
                  <a:pt x="620" y="302"/>
                </a:lnTo>
                <a:lnTo>
                  <a:pt x="616" y="286"/>
                </a:lnTo>
                <a:lnTo>
                  <a:pt x="614" y="268"/>
                </a:lnTo>
                <a:lnTo>
                  <a:pt x="614" y="268"/>
                </a:lnTo>
                <a:lnTo>
                  <a:pt x="616" y="252"/>
                </a:lnTo>
                <a:lnTo>
                  <a:pt x="620" y="236"/>
                </a:lnTo>
                <a:lnTo>
                  <a:pt x="628" y="222"/>
                </a:lnTo>
                <a:lnTo>
                  <a:pt x="638" y="208"/>
                </a:lnTo>
                <a:lnTo>
                  <a:pt x="650" y="198"/>
                </a:lnTo>
                <a:lnTo>
                  <a:pt x="666" y="190"/>
                </a:lnTo>
                <a:lnTo>
                  <a:pt x="682" y="186"/>
                </a:lnTo>
                <a:lnTo>
                  <a:pt x="698" y="184"/>
                </a:lnTo>
                <a:lnTo>
                  <a:pt x="1290" y="102"/>
                </a:lnTo>
                <a:lnTo>
                  <a:pt x="1290" y="102"/>
                </a:lnTo>
                <a:lnTo>
                  <a:pt x="1290" y="102"/>
                </a:lnTo>
                <a:lnTo>
                  <a:pt x="1320" y="86"/>
                </a:lnTo>
                <a:lnTo>
                  <a:pt x="1320" y="86"/>
                </a:lnTo>
                <a:lnTo>
                  <a:pt x="1326" y="82"/>
                </a:lnTo>
                <a:lnTo>
                  <a:pt x="1332" y="78"/>
                </a:lnTo>
                <a:lnTo>
                  <a:pt x="1344" y="76"/>
                </a:lnTo>
                <a:lnTo>
                  <a:pt x="1344" y="76"/>
                </a:lnTo>
                <a:lnTo>
                  <a:pt x="1350" y="78"/>
                </a:lnTo>
                <a:lnTo>
                  <a:pt x="1358" y="80"/>
                </a:lnTo>
                <a:lnTo>
                  <a:pt x="1364" y="82"/>
                </a:lnTo>
                <a:lnTo>
                  <a:pt x="1368" y="88"/>
                </a:lnTo>
                <a:lnTo>
                  <a:pt x="1814" y="533"/>
                </a:lnTo>
                <a:lnTo>
                  <a:pt x="1814" y="533"/>
                </a:lnTo>
                <a:lnTo>
                  <a:pt x="1818" y="537"/>
                </a:lnTo>
                <a:lnTo>
                  <a:pt x="1822" y="543"/>
                </a:lnTo>
                <a:lnTo>
                  <a:pt x="1824" y="555"/>
                </a:lnTo>
                <a:lnTo>
                  <a:pt x="1824" y="567"/>
                </a:lnTo>
                <a:lnTo>
                  <a:pt x="1820" y="573"/>
                </a:lnTo>
                <a:lnTo>
                  <a:pt x="1818" y="579"/>
                </a:lnTo>
                <a:lnTo>
                  <a:pt x="1818" y="579"/>
                </a:lnTo>
                <a:close/>
                <a:moveTo>
                  <a:pt x="1818" y="579"/>
                </a:moveTo>
                <a:lnTo>
                  <a:pt x="181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Avenir Next" panose="020B0503020202020204"/>
            </a:endParaRPr>
          </a:p>
        </p:txBody>
      </p:sp>
      <p:pic>
        <p:nvPicPr>
          <p:cNvPr id="38" name="גרפיקה 44">
            <a:extLst>
              <a:ext uri="{FF2B5EF4-FFF2-40B4-BE49-F238E27FC236}">
                <a16:creationId xmlns:a16="http://schemas.microsoft.com/office/drawing/2014/main" id="{A6E7AACA-2DD3-4862-BBBA-F780FBAC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38189">
            <a:off x="3438203" y="1652285"/>
            <a:ext cx="412893" cy="514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16609"/>
      </p:ext>
    </p:extLst>
  </p:cSld>
  <p:clrMapOvr>
    <a:masterClrMapping/>
  </p:clrMapOvr>
  <p:transition spd="slow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C926F-36AE-4482-9D60-308C4707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Ciclo de trabajo en 4 fases</a:t>
            </a:r>
            <a:endParaRPr lang="en-US"/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8FBB1D5C-3D41-4AFB-95C4-9369E2FD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>
                <a:latin typeface="Avenir Next" panose="020B0503020202020204"/>
              </a:rPr>
              <a:pPr/>
              <a:t>6</a:t>
            </a:fld>
            <a:endParaRPr lang="en-US">
              <a:latin typeface="Avenir Next" panose="020B0503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AE870-B7AB-47F7-AFB3-1B1537E72A57}"/>
              </a:ext>
            </a:extLst>
          </p:cNvPr>
          <p:cNvSpPr/>
          <p:nvPr/>
        </p:nvSpPr>
        <p:spPr>
          <a:xfrm>
            <a:off x="9035828" y="1626141"/>
            <a:ext cx="2521109" cy="4646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41950-DFFC-46F5-B9D5-7CCDF847232B}"/>
              </a:ext>
            </a:extLst>
          </p:cNvPr>
          <p:cNvSpPr/>
          <p:nvPr/>
        </p:nvSpPr>
        <p:spPr>
          <a:xfrm>
            <a:off x="6263293" y="1626141"/>
            <a:ext cx="2579967" cy="4646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A8EA7-E53D-4BA8-A2ED-6306A07B3F2B}"/>
              </a:ext>
            </a:extLst>
          </p:cNvPr>
          <p:cNvSpPr/>
          <p:nvPr/>
        </p:nvSpPr>
        <p:spPr>
          <a:xfrm>
            <a:off x="3548476" y="1626141"/>
            <a:ext cx="2522248" cy="4646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9DCE8-1D58-4555-80CA-85D96B3AC870}"/>
              </a:ext>
            </a:extLst>
          </p:cNvPr>
          <p:cNvSpPr/>
          <p:nvPr/>
        </p:nvSpPr>
        <p:spPr>
          <a:xfrm>
            <a:off x="880259" y="1693999"/>
            <a:ext cx="2522248" cy="4646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E85C0-3E02-4C0A-AA82-0CF9A13664FC}"/>
              </a:ext>
            </a:extLst>
          </p:cNvPr>
          <p:cNvSpPr/>
          <p:nvPr/>
        </p:nvSpPr>
        <p:spPr>
          <a:xfrm>
            <a:off x="1017757" y="2372964"/>
            <a:ext cx="2247252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Buscar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encontrar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11" name="Shape 2061">
            <a:extLst>
              <a:ext uri="{FF2B5EF4-FFF2-40B4-BE49-F238E27FC236}">
                <a16:creationId xmlns:a16="http://schemas.microsoft.com/office/drawing/2014/main" id="{05F0D35A-C0EC-4882-819C-B4D6C52A7179}"/>
              </a:ext>
            </a:extLst>
          </p:cNvPr>
          <p:cNvSpPr/>
          <p:nvPr/>
        </p:nvSpPr>
        <p:spPr>
          <a:xfrm>
            <a:off x="867052" y="3111759"/>
            <a:ext cx="2548661" cy="2783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285744" indent="-285744" fontAlgn="base">
              <a:buFont typeface="Arial" panose="020B0604020202020204" pitchFamily="34" charset="0"/>
              <a:buChar char="•"/>
            </a:pPr>
            <a:r>
              <a:rPr lang="es-MX">
                <a:solidFill>
                  <a:srgbClr val="404040"/>
                </a:solidFill>
                <a:latin typeface="Avenir Next" panose="020B0503020202020204"/>
              </a:rPr>
              <a:t>Encuentre materiales de investigación de otras fuentes.</a:t>
            </a:r>
          </a:p>
          <a:p>
            <a:pPr marL="285744" indent="-285744" fontAlgn="base">
              <a:buFont typeface="Arial" panose="020B0604020202020204" pitchFamily="34" charset="0"/>
              <a:buChar char="•"/>
            </a:pPr>
            <a:endParaRPr lang="es-MX">
              <a:solidFill>
                <a:srgbClr val="404040"/>
              </a:solidFill>
              <a:latin typeface="Avenir Next" panose="020B0503020202020204"/>
            </a:endParaRPr>
          </a:p>
          <a:p>
            <a:pPr marL="285744" indent="-285744" fontAlgn="base">
              <a:buFont typeface="Arial" panose="020B0604020202020204" pitchFamily="34" charset="0"/>
              <a:buChar char="•"/>
            </a:pPr>
            <a:r>
              <a:rPr lang="es-MX">
                <a:solidFill>
                  <a:srgbClr val="404040"/>
                </a:solidFill>
                <a:latin typeface="Avenir Next" panose="020B0503020202020204"/>
              </a:rPr>
              <a:t>Busque en otros catálogos de bibliotecas o de otras plataformas.</a:t>
            </a:r>
          </a:p>
        </p:txBody>
      </p:sp>
      <p:sp>
        <p:nvSpPr>
          <p:cNvPr id="12" name="Shape 2061">
            <a:extLst>
              <a:ext uri="{FF2B5EF4-FFF2-40B4-BE49-F238E27FC236}">
                <a16:creationId xmlns:a16="http://schemas.microsoft.com/office/drawing/2014/main" id="{7ABE3790-9F37-42C7-BB9B-6DC214E0BB8C}"/>
              </a:ext>
            </a:extLst>
          </p:cNvPr>
          <p:cNvSpPr/>
          <p:nvPr/>
        </p:nvSpPr>
        <p:spPr>
          <a:xfrm>
            <a:off x="6241471" y="3111760"/>
            <a:ext cx="2368703" cy="2783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68275" indent="-163513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Lea, anote y resalte textos completos individualmente o en colaboración.</a:t>
            </a:r>
          </a:p>
          <a:p>
            <a:pPr marL="168275" indent="-163513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</a:endParaRPr>
          </a:p>
          <a:p>
            <a:pPr marL="168275" indent="-163513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Comparta carpetas o referencias con cualquier usuario de RefWorks</a:t>
            </a:r>
            <a:r>
              <a:rPr lang="en-US">
                <a:solidFill>
                  <a:srgbClr val="404040"/>
                </a:solidFill>
                <a:latin typeface="Avenir Next" panose="020B0503020202020204"/>
              </a:rPr>
              <a:t>.</a:t>
            </a:r>
          </a:p>
        </p:txBody>
      </p:sp>
      <p:sp>
        <p:nvSpPr>
          <p:cNvPr id="13" name="Shape 2061">
            <a:extLst>
              <a:ext uri="{FF2B5EF4-FFF2-40B4-BE49-F238E27FC236}">
                <a16:creationId xmlns:a16="http://schemas.microsoft.com/office/drawing/2014/main" id="{CE623D58-AA6B-4E43-A002-0BEF1A7A5084}"/>
              </a:ext>
            </a:extLst>
          </p:cNvPr>
          <p:cNvSpPr/>
          <p:nvPr/>
        </p:nvSpPr>
        <p:spPr>
          <a:xfrm>
            <a:off x="9034691" y="3015504"/>
            <a:ext cx="2568705" cy="3337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Genere sus bibliografías y citas automáticamente.</a:t>
            </a:r>
            <a:endParaRPr lang="en-US" sz="3200">
              <a:latin typeface="Avenir Next" panose="020B0503020202020204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Cree su propio formato de citación.</a:t>
            </a: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endParaRPr lang="es-ES">
              <a:solidFill>
                <a:srgbClr val="404040"/>
              </a:solidFill>
              <a:latin typeface="Avenir Next" panose="020B0503020202020204"/>
              <a:cs typeface="Calibri"/>
            </a:endParaRPr>
          </a:p>
          <a:p>
            <a:pPr marL="120650" indent="-1206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Combine RefWorks con herramientas de escritura o procesadores de texto</a:t>
            </a:r>
            <a:endParaRPr lang="en-US" err="1">
              <a:solidFill>
                <a:srgbClr val="404040"/>
              </a:solidFill>
              <a:latin typeface="Avenir Next" panose="020B0503020202020204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F1E572-9DD0-4824-9A31-791B42C6824F}"/>
              </a:ext>
            </a:extLst>
          </p:cNvPr>
          <p:cNvSpPr/>
          <p:nvPr/>
        </p:nvSpPr>
        <p:spPr>
          <a:xfrm>
            <a:off x="3786110" y="2353952"/>
            <a:ext cx="2104529" cy="6669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Mantenerse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organizado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33DB5-6FB5-4994-9B68-830B12FFBA7D}"/>
              </a:ext>
            </a:extLst>
          </p:cNvPr>
          <p:cNvSpPr/>
          <p:nvPr/>
        </p:nvSpPr>
        <p:spPr>
          <a:xfrm>
            <a:off x="6326056" y="2407401"/>
            <a:ext cx="2454441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Compartir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colaborar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BBA40D-4092-4D47-B3A9-B2403242A605}"/>
              </a:ext>
            </a:extLst>
          </p:cNvPr>
          <p:cNvSpPr/>
          <p:nvPr/>
        </p:nvSpPr>
        <p:spPr>
          <a:xfrm>
            <a:off x="8947746" y="2367494"/>
            <a:ext cx="2725937" cy="379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Exportar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,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citar</a:t>
            </a:r>
            <a:r>
              <a:rPr lang="en-US" sz="1867" b="1">
                <a:solidFill>
                  <a:schemeClr val="accent1"/>
                </a:solidFill>
                <a:latin typeface="Avenir Next" panose="020B0503020202020204"/>
              </a:rPr>
              <a:t> y </a:t>
            </a:r>
            <a:r>
              <a:rPr lang="en-US" sz="1867" b="1" err="1">
                <a:solidFill>
                  <a:schemeClr val="accent1"/>
                </a:solidFill>
                <a:latin typeface="Avenir Next" panose="020B0503020202020204"/>
              </a:rPr>
              <a:t>escribir</a:t>
            </a:r>
            <a:endParaRPr lang="en-US" sz="1867" b="1">
              <a:solidFill>
                <a:schemeClr val="accent1"/>
              </a:solidFill>
              <a:latin typeface="Avenir Next" panose="020B050302020202020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678917-7217-41B8-996E-574C92D3E352}"/>
              </a:ext>
            </a:extLst>
          </p:cNvPr>
          <p:cNvGrpSpPr/>
          <p:nvPr/>
        </p:nvGrpSpPr>
        <p:grpSpPr>
          <a:xfrm>
            <a:off x="1564853" y="1124745"/>
            <a:ext cx="1059865" cy="1024897"/>
            <a:chOff x="1256821" y="802049"/>
            <a:chExt cx="868651" cy="839992"/>
          </a:xfrm>
        </p:grpSpPr>
        <p:pic>
          <p:nvPicPr>
            <p:cNvPr id="18" name="Content Placeholder 6">
              <a:extLst>
                <a:ext uri="{FF2B5EF4-FFF2-40B4-BE49-F238E27FC236}">
                  <a16:creationId xmlns:a16="http://schemas.microsoft.com/office/drawing/2014/main" id="{13012073-F868-465D-8125-F567D973F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E20793-ED28-4A71-B553-396F6279D045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CE2915-B574-48BC-9E80-BBD62553549D}"/>
              </a:ext>
            </a:extLst>
          </p:cNvPr>
          <p:cNvGrpSpPr/>
          <p:nvPr/>
        </p:nvGrpSpPr>
        <p:grpSpPr>
          <a:xfrm>
            <a:off x="4279669" y="1124745"/>
            <a:ext cx="1059865" cy="1024897"/>
            <a:chOff x="1256821" y="802049"/>
            <a:chExt cx="868651" cy="839992"/>
          </a:xfrm>
        </p:grpSpPr>
        <p:pic>
          <p:nvPicPr>
            <p:cNvPr id="47" name="Content Placeholder 6">
              <a:extLst>
                <a:ext uri="{FF2B5EF4-FFF2-40B4-BE49-F238E27FC236}">
                  <a16:creationId xmlns:a16="http://schemas.microsoft.com/office/drawing/2014/main" id="{48A6D93A-FFB3-4E29-B052-246D1425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8C98F8-9EAB-43A0-8BD4-2A8C3B447DE9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2E5AAA-C0F5-453A-809A-26EC0B677283}"/>
              </a:ext>
            </a:extLst>
          </p:cNvPr>
          <p:cNvGrpSpPr/>
          <p:nvPr/>
        </p:nvGrpSpPr>
        <p:grpSpPr>
          <a:xfrm>
            <a:off x="7023344" y="1124745"/>
            <a:ext cx="1059865" cy="1024897"/>
            <a:chOff x="1256821" y="802049"/>
            <a:chExt cx="868651" cy="839992"/>
          </a:xfrm>
        </p:grpSpPr>
        <p:pic>
          <p:nvPicPr>
            <p:cNvPr id="50" name="Content Placeholder 6">
              <a:extLst>
                <a:ext uri="{FF2B5EF4-FFF2-40B4-BE49-F238E27FC236}">
                  <a16:creationId xmlns:a16="http://schemas.microsoft.com/office/drawing/2014/main" id="{7FC2359B-0332-4287-A31E-A30CF26E8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BCBACF2-7B0E-44AA-BADD-644B22206234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D19D21-CB48-426C-B6AC-5D15ADDF88C3}"/>
              </a:ext>
            </a:extLst>
          </p:cNvPr>
          <p:cNvGrpSpPr/>
          <p:nvPr/>
        </p:nvGrpSpPr>
        <p:grpSpPr>
          <a:xfrm>
            <a:off x="9766452" y="1124745"/>
            <a:ext cx="1059865" cy="1024897"/>
            <a:chOff x="1256821" y="802049"/>
            <a:chExt cx="868651" cy="839992"/>
          </a:xfrm>
        </p:grpSpPr>
        <p:pic>
          <p:nvPicPr>
            <p:cNvPr id="53" name="Content Placeholder 6">
              <a:extLst>
                <a:ext uri="{FF2B5EF4-FFF2-40B4-BE49-F238E27FC236}">
                  <a16:creationId xmlns:a16="http://schemas.microsoft.com/office/drawing/2014/main" id="{97867BEB-9274-44D5-9A2C-67DAA3895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4989" b="-18"/>
            <a:stretch/>
          </p:blipFill>
          <p:spPr>
            <a:xfrm>
              <a:off x="1256821" y="802049"/>
              <a:ext cx="868651" cy="839992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29DA27-2DFB-478D-B1E7-FB0A986E7101}"/>
                </a:ext>
              </a:extLst>
            </p:cNvPr>
            <p:cNvSpPr/>
            <p:nvPr/>
          </p:nvSpPr>
          <p:spPr>
            <a:xfrm>
              <a:off x="1427795" y="994027"/>
              <a:ext cx="526701" cy="492631"/>
            </a:xfrm>
            <a:prstGeom prst="rect">
              <a:avLst/>
            </a:prstGeom>
            <a:solidFill>
              <a:srgbClr val="156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63">
            <a:extLst>
              <a:ext uri="{FF2B5EF4-FFF2-40B4-BE49-F238E27FC236}">
                <a16:creationId xmlns:a16="http://schemas.microsoft.com/office/drawing/2014/main" id="{C086912C-A1D3-43CF-843D-BB9F8F3D52A5}"/>
              </a:ext>
            </a:extLst>
          </p:cNvPr>
          <p:cNvSpPr/>
          <p:nvPr/>
        </p:nvSpPr>
        <p:spPr>
          <a:xfrm>
            <a:off x="7307132" y="1413427"/>
            <a:ext cx="492285" cy="44753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144" y="207169"/>
                </a:moveTo>
                <a:lnTo>
                  <a:pt x="7144" y="221456"/>
                </a:lnTo>
                <a:lnTo>
                  <a:pt x="221456" y="221456"/>
                </a:lnTo>
                <a:lnTo>
                  <a:pt x="221456" y="207169"/>
                </a:lnTo>
                <a:close/>
                <a:moveTo>
                  <a:pt x="0" y="200025"/>
                </a:moveTo>
                <a:lnTo>
                  <a:pt x="228600" y="200025"/>
                </a:lnTo>
                <a:lnTo>
                  <a:pt x="228600" y="228600"/>
                </a:lnTo>
                <a:lnTo>
                  <a:pt x="0" y="228600"/>
                </a:lnTo>
                <a:close/>
                <a:moveTo>
                  <a:pt x="142875" y="171450"/>
                </a:moveTo>
                <a:cubicBezTo>
                  <a:pt x="138113" y="171450"/>
                  <a:pt x="135731" y="173831"/>
                  <a:pt x="135731" y="178594"/>
                </a:cubicBezTo>
                <a:cubicBezTo>
                  <a:pt x="135731" y="183356"/>
                  <a:pt x="138113" y="185738"/>
                  <a:pt x="142875" y="185738"/>
                </a:cubicBezTo>
                <a:cubicBezTo>
                  <a:pt x="147638" y="185738"/>
                  <a:pt x="150019" y="183356"/>
                  <a:pt x="150019" y="178594"/>
                </a:cubicBezTo>
                <a:cubicBezTo>
                  <a:pt x="150019" y="173831"/>
                  <a:pt x="147638" y="171450"/>
                  <a:pt x="142875" y="171450"/>
                </a:cubicBezTo>
                <a:close/>
                <a:moveTo>
                  <a:pt x="200025" y="114300"/>
                </a:moveTo>
                <a:cubicBezTo>
                  <a:pt x="195263" y="114300"/>
                  <a:pt x="192881" y="116681"/>
                  <a:pt x="192881" y="121444"/>
                </a:cubicBezTo>
                <a:cubicBezTo>
                  <a:pt x="192881" y="126206"/>
                  <a:pt x="195263" y="128588"/>
                  <a:pt x="200025" y="128588"/>
                </a:cubicBezTo>
                <a:cubicBezTo>
                  <a:pt x="204788" y="128588"/>
                  <a:pt x="207169" y="126206"/>
                  <a:pt x="207169" y="121444"/>
                </a:cubicBezTo>
                <a:cubicBezTo>
                  <a:pt x="207169" y="116681"/>
                  <a:pt x="204788" y="114300"/>
                  <a:pt x="200025" y="114300"/>
                </a:cubicBezTo>
                <a:close/>
                <a:moveTo>
                  <a:pt x="25003" y="103585"/>
                </a:moveTo>
                <a:cubicBezTo>
                  <a:pt x="20241" y="103585"/>
                  <a:pt x="17860" y="105966"/>
                  <a:pt x="17860" y="110728"/>
                </a:cubicBezTo>
                <a:cubicBezTo>
                  <a:pt x="17860" y="115491"/>
                  <a:pt x="20241" y="117872"/>
                  <a:pt x="25003" y="117872"/>
                </a:cubicBezTo>
                <a:cubicBezTo>
                  <a:pt x="29766" y="117872"/>
                  <a:pt x="32147" y="115491"/>
                  <a:pt x="32147" y="110728"/>
                </a:cubicBezTo>
                <a:cubicBezTo>
                  <a:pt x="32147" y="105966"/>
                  <a:pt x="29766" y="103585"/>
                  <a:pt x="25003" y="103585"/>
                </a:cubicBezTo>
                <a:close/>
                <a:moveTo>
                  <a:pt x="78581" y="7144"/>
                </a:moveTo>
                <a:cubicBezTo>
                  <a:pt x="73819" y="7144"/>
                  <a:pt x="71438" y="9525"/>
                  <a:pt x="71438" y="14288"/>
                </a:cubicBezTo>
                <a:cubicBezTo>
                  <a:pt x="71438" y="19050"/>
                  <a:pt x="73819" y="21431"/>
                  <a:pt x="78581" y="21431"/>
                </a:cubicBezTo>
                <a:cubicBezTo>
                  <a:pt x="83344" y="21431"/>
                  <a:pt x="85725" y="19050"/>
                  <a:pt x="85725" y="14288"/>
                </a:cubicBezTo>
                <a:cubicBezTo>
                  <a:pt x="85725" y="9525"/>
                  <a:pt x="83344" y="7144"/>
                  <a:pt x="78581" y="7144"/>
                </a:cubicBezTo>
                <a:close/>
                <a:moveTo>
                  <a:pt x="78581" y="0"/>
                </a:moveTo>
                <a:cubicBezTo>
                  <a:pt x="82749" y="0"/>
                  <a:pt x="86172" y="1340"/>
                  <a:pt x="88851" y="4018"/>
                </a:cubicBezTo>
                <a:cubicBezTo>
                  <a:pt x="91530" y="6697"/>
                  <a:pt x="92869" y="10120"/>
                  <a:pt x="92869" y="14288"/>
                </a:cubicBezTo>
                <a:cubicBezTo>
                  <a:pt x="92869" y="16371"/>
                  <a:pt x="92534" y="18269"/>
                  <a:pt x="91864" y="19980"/>
                </a:cubicBezTo>
                <a:lnTo>
                  <a:pt x="90149" y="22586"/>
                </a:lnTo>
                <a:lnTo>
                  <a:pt x="138787" y="165028"/>
                </a:lnTo>
                <a:lnTo>
                  <a:pt x="142875" y="164306"/>
                </a:lnTo>
                <a:cubicBezTo>
                  <a:pt x="144959" y="164306"/>
                  <a:pt x="146856" y="164641"/>
                  <a:pt x="148568" y="165311"/>
                </a:cubicBezTo>
                <a:lnTo>
                  <a:pt x="152263" y="167744"/>
                </a:lnTo>
                <a:lnTo>
                  <a:pt x="187889" y="128879"/>
                </a:lnTo>
                <a:lnTo>
                  <a:pt x="186742" y="127137"/>
                </a:lnTo>
                <a:cubicBezTo>
                  <a:pt x="186073" y="125425"/>
                  <a:pt x="185738" y="123527"/>
                  <a:pt x="185738" y="121444"/>
                </a:cubicBezTo>
                <a:cubicBezTo>
                  <a:pt x="185738" y="117277"/>
                  <a:pt x="187077" y="113854"/>
                  <a:pt x="189756" y="111175"/>
                </a:cubicBezTo>
                <a:cubicBezTo>
                  <a:pt x="192435" y="108496"/>
                  <a:pt x="195858" y="107156"/>
                  <a:pt x="200025" y="107156"/>
                </a:cubicBezTo>
                <a:cubicBezTo>
                  <a:pt x="204192" y="107156"/>
                  <a:pt x="207615" y="108496"/>
                  <a:pt x="210294" y="111175"/>
                </a:cubicBezTo>
                <a:cubicBezTo>
                  <a:pt x="212973" y="113854"/>
                  <a:pt x="214313" y="117277"/>
                  <a:pt x="214313" y="121444"/>
                </a:cubicBezTo>
                <a:cubicBezTo>
                  <a:pt x="214313" y="125611"/>
                  <a:pt x="212973" y="129034"/>
                  <a:pt x="210294" y="131713"/>
                </a:cubicBezTo>
                <a:cubicBezTo>
                  <a:pt x="207615" y="134392"/>
                  <a:pt x="204192" y="135731"/>
                  <a:pt x="200025" y="135731"/>
                </a:cubicBezTo>
                <a:cubicBezTo>
                  <a:pt x="197942" y="135731"/>
                  <a:pt x="196044" y="135397"/>
                  <a:pt x="194333" y="134727"/>
                </a:cubicBezTo>
                <a:lnTo>
                  <a:pt x="192865" y="133760"/>
                </a:lnTo>
                <a:lnTo>
                  <a:pt x="156292" y="173659"/>
                </a:lnTo>
                <a:lnTo>
                  <a:pt x="157163" y="178594"/>
                </a:lnTo>
                <a:cubicBezTo>
                  <a:pt x="157163" y="182761"/>
                  <a:pt x="155823" y="186184"/>
                  <a:pt x="153144" y="188863"/>
                </a:cubicBezTo>
                <a:cubicBezTo>
                  <a:pt x="150465" y="191542"/>
                  <a:pt x="147042" y="192881"/>
                  <a:pt x="142875" y="192881"/>
                </a:cubicBezTo>
                <a:cubicBezTo>
                  <a:pt x="138708" y="192881"/>
                  <a:pt x="135285" y="191542"/>
                  <a:pt x="132606" y="188863"/>
                </a:cubicBezTo>
                <a:cubicBezTo>
                  <a:pt x="129927" y="186184"/>
                  <a:pt x="128588" y="182761"/>
                  <a:pt x="128588" y="178594"/>
                </a:cubicBezTo>
                <a:cubicBezTo>
                  <a:pt x="128588" y="176510"/>
                  <a:pt x="128923" y="174613"/>
                  <a:pt x="129592" y="172901"/>
                </a:cubicBezTo>
                <a:lnTo>
                  <a:pt x="132111" y="169076"/>
                </a:lnTo>
                <a:lnTo>
                  <a:pt x="83820" y="27651"/>
                </a:lnTo>
                <a:lnTo>
                  <a:pt x="78581" y="28575"/>
                </a:lnTo>
                <a:cubicBezTo>
                  <a:pt x="76498" y="28575"/>
                  <a:pt x="74600" y="28240"/>
                  <a:pt x="72889" y="27571"/>
                </a:cubicBezTo>
                <a:lnTo>
                  <a:pt x="72374" y="27231"/>
                </a:lnTo>
                <a:lnTo>
                  <a:pt x="33182" y="99083"/>
                </a:lnTo>
                <a:lnTo>
                  <a:pt x="35273" y="100459"/>
                </a:lnTo>
                <a:cubicBezTo>
                  <a:pt x="37951" y="103138"/>
                  <a:pt x="39291" y="106561"/>
                  <a:pt x="39291" y="110728"/>
                </a:cubicBezTo>
                <a:cubicBezTo>
                  <a:pt x="39291" y="114895"/>
                  <a:pt x="37951" y="118318"/>
                  <a:pt x="35273" y="120997"/>
                </a:cubicBezTo>
                <a:cubicBezTo>
                  <a:pt x="32594" y="123676"/>
                  <a:pt x="29171" y="125016"/>
                  <a:pt x="25003" y="125016"/>
                </a:cubicBezTo>
                <a:cubicBezTo>
                  <a:pt x="20836" y="125016"/>
                  <a:pt x="17413" y="123676"/>
                  <a:pt x="14734" y="120997"/>
                </a:cubicBezTo>
                <a:cubicBezTo>
                  <a:pt x="12055" y="118318"/>
                  <a:pt x="10716" y="114895"/>
                  <a:pt x="10716" y="110728"/>
                </a:cubicBezTo>
                <a:cubicBezTo>
                  <a:pt x="10716" y="106561"/>
                  <a:pt x="12055" y="103138"/>
                  <a:pt x="14734" y="100459"/>
                </a:cubicBezTo>
                <a:cubicBezTo>
                  <a:pt x="17413" y="97780"/>
                  <a:pt x="20836" y="96441"/>
                  <a:pt x="25003" y="96441"/>
                </a:cubicBezTo>
                <a:lnTo>
                  <a:pt x="26299" y="96669"/>
                </a:lnTo>
                <a:lnTo>
                  <a:pt x="66847" y="22332"/>
                </a:lnTo>
                <a:lnTo>
                  <a:pt x="65299" y="19980"/>
                </a:lnTo>
                <a:cubicBezTo>
                  <a:pt x="64629" y="18269"/>
                  <a:pt x="64294" y="16371"/>
                  <a:pt x="64294" y="14288"/>
                </a:cubicBezTo>
                <a:cubicBezTo>
                  <a:pt x="64294" y="10120"/>
                  <a:pt x="65633" y="6697"/>
                  <a:pt x="68312" y="4018"/>
                </a:cubicBezTo>
                <a:cubicBezTo>
                  <a:pt x="70991" y="1340"/>
                  <a:pt x="74414" y="0"/>
                  <a:pt x="7858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venir Next" panose="020B0503020202020204"/>
            </a:endParaRPr>
          </a:p>
        </p:txBody>
      </p:sp>
      <p:sp>
        <p:nvSpPr>
          <p:cNvPr id="58" name="Freeform 103">
            <a:extLst>
              <a:ext uri="{FF2B5EF4-FFF2-40B4-BE49-F238E27FC236}">
                <a16:creationId xmlns:a16="http://schemas.microsoft.com/office/drawing/2014/main" id="{8C17E7CD-8AEB-4C84-81EF-1B6B0E95C947}"/>
              </a:ext>
            </a:extLst>
          </p:cNvPr>
          <p:cNvSpPr/>
          <p:nvPr/>
        </p:nvSpPr>
        <p:spPr>
          <a:xfrm>
            <a:off x="10067464" y="1408289"/>
            <a:ext cx="457841" cy="457809"/>
          </a:xfrm>
          <a:custGeom>
            <a:avLst/>
            <a:gdLst/>
            <a:ahLst/>
            <a:cxnLst/>
            <a:rect l="l" t="t" r="r" b="b"/>
            <a:pathLst>
              <a:path w="228617" h="228600">
                <a:moveTo>
                  <a:pt x="14287" y="21431"/>
                </a:moveTo>
                <a:lnTo>
                  <a:pt x="128587" y="21431"/>
                </a:lnTo>
                <a:lnTo>
                  <a:pt x="129034" y="21877"/>
                </a:lnTo>
                <a:lnTo>
                  <a:pt x="114300" y="35718"/>
                </a:lnTo>
                <a:lnTo>
                  <a:pt x="14287" y="35718"/>
                </a:lnTo>
                <a:lnTo>
                  <a:pt x="14287" y="214312"/>
                </a:lnTo>
                <a:lnTo>
                  <a:pt x="178593" y="214312"/>
                </a:lnTo>
                <a:lnTo>
                  <a:pt x="178593" y="123229"/>
                </a:lnTo>
                <a:lnTo>
                  <a:pt x="192881" y="109835"/>
                </a:lnTo>
                <a:lnTo>
                  <a:pt x="192881" y="214312"/>
                </a:lnTo>
                <a:cubicBezTo>
                  <a:pt x="192881" y="218182"/>
                  <a:pt x="191467" y="221530"/>
                  <a:pt x="188639" y="224358"/>
                </a:cubicBezTo>
                <a:cubicBezTo>
                  <a:pt x="185812" y="227186"/>
                  <a:pt x="182463" y="228600"/>
                  <a:pt x="178593" y="228600"/>
                </a:cubicBezTo>
                <a:lnTo>
                  <a:pt x="14287" y="228600"/>
                </a:lnTo>
                <a:cubicBezTo>
                  <a:pt x="10120" y="228600"/>
                  <a:pt x="6697" y="227186"/>
                  <a:pt x="4018" y="224358"/>
                </a:cubicBezTo>
                <a:cubicBezTo>
                  <a:pt x="1339" y="221530"/>
                  <a:pt x="0" y="218182"/>
                  <a:pt x="0" y="214312"/>
                </a:cubicBezTo>
                <a:lnTo>
                  <a:pt x="0" y="35718"/>
                </a:lnTo>
                <a:cubicBezTo>
                  <a:pt x="0" y="31849"/>
                  <a:pt x="1339" y="28500"/>
                  <a:pt x="4018" y="25672"/>
                </a:cubicBezTo>
                <a:cubicBezTo>
                  <a:pt x="6697" y="22845"/>
                  <a:pt x="10120" y="21431"/>
                  <a:pt x="14287" y="21431"/>
                </a:cubicBezTo>
                <a:close/>
                <a:moveTo>
                  <a:pt x="196453" y="14287"/>
                </a:moveTo>
                <a:cubicBezTo>
                  <a:pt x="191690" y="14287"/>
                  <a:pt x="187374" y="16222"/>
                  <a:pt x="183505" y="20091"/>
                </a:cubicBezTo>
                <a:cubicBezTo>
                  <a:pt x="181124" y="22473"/>
                  <a:pt x="148977" y="54620"/>
                  <a:pt x="87064" y="116532"/>
                </a:cubicBezTo>
                <a:cubicBezTo>
                  <a:pt x="85278" y="122188"/>
                  <a:pt x="81706" y="133945"/>
                  <a:pt x="76349" y="151804"/>
                </a:cubicBezTo>
                <a:cubicBezTo>
                  <a:pt x="93910" y="146149"/>
                  <a:pt x="105370" y="142428"/>
                  <a:pt x="110728" y="140642"/>
                </a:cubicBezTo>
                <a:lnTo>
                  <a:pt x="115193" y="136177"/>
                </a:lnTo>
                <a:cubicBezTo>
                  <a:pt x="172938" y="79325"/>
                  <a:pt x="203745" y="48964"/>
                  <a:pt x="207615" y="45095"/>
                </a:cubicBezTo>
                <a:cubicBezTo>
                  <a:pt x="212377" y="40332"/>
                  <a:pt x="214610" y="35867"/>
                  <a:pt x="214312" y="31700"/>
                </a:cubicBezTo>
                <a:cubicBezTo>
                  <a:pt x="214312" y="27830"/>
                  <a:pt x="212080" y="23812"/>
                  <a:pt x="207615" y="19645"/>
                </a:cubicBezTo>
                <a:cubicBezTo>
                  <a:pt x="203745" y="16073"/>
                  <a:pt x="200025" y="14287"/>
                  <a:pt x="196453" y="14287"/>
                </a:cubicBezTo>
                <a:close/>
                <a:moveTo>
                  <a:pt x="196453" y="0"/>
                </a:moveTo>
                <a:cubicBezTo>
                  <a:pt x="203894" y="0"/>
                  <a:pt x="210889" y="3125"/>
                  <a:pt x="217438" y="9376"/>
                </a:cubicBezTo>
                <a:cubicBezTo>
                  <a:pt x="224879" y="16222"/>
                  <a:pt x="228600" y="23663"/>
                  <a:pt x="228600" y="31700"/>
                </a:cubicBezTo>
                <a:cubicBezTo>
                  <a:pt x="228897" y="39439"/>
                  <a:pt x="225325" y="47178"/>
                  <a:pt x="217884" y="54917"/>
                </a:cubicBezTo>
                <a:cubicBezTo>
                  <a:pt x="215800" y="57001"/>
                  <a:pt x="182909" y="89445"/>
                  <a:pt x="119211" y="152251"/>
                </a:cubicBezTo>
                <a:cubicBezTo>
                  <a:pt x="118616" y="152846"/>
                  <a:pt x="117872" y="153293"/>
                  <a:pt x="116979" y="153590"/>
                </a:cubicBezTo>
                <a:cubicBezTo>
                  <a:pt x="102393" y="158055"/>
                  <a:pt x="85427" y="163562"/>
                  <a:pt x="66079" y="170110"/>
                </a:cubicBezTo>
                <a:cubicBezTo>
                  <a:pt x="65484" y="170408"/>
                  <a:pt x="64740" y="170557"/>
                  <a:pt x="63847" y="170557"/>
                </a:cubicBezTo>
                <a:cubicBezTo>
                  <a:pt x="62359" y="170557"/>
                  <a:pt x="61019" y="169961"/>
                  <a:pt x="59829" y="168771"/>
                </a:cubicBezTo>
                <a:cubicBezTo>
                  <a:pt x="58043" y="166985"/>
                  <a:pt x="57596" y="164901"/>
                  <a:pt x="58489" y="162520"/>
                </a:cubicBezTo>
                <a:cubicBezTo>
                  <a:pt x="66526" y="136029"/>
                  <a:pt x="71586" y="118764"/>
                  <a:pt x="73670" y="110728"/>
                </a:cubicBezTo>
                <a:cubicBezTo>
                  <a:pt x="73967" y="109537"/>
                  <a:pt x="74563" y="108495"/>
                  <a:pt x="75456" y="107602"/>
                </a:cubicBezTo>
                <a:cubicBezTo>
                  <a:pt x="75456" y="107602"/>
                  <a:pt x="83343" y="99714"/>
                  <a:pt x="99119" y="83939"/>
                </a:cubicBezTo>
                <a:cubicBezTo>
                  <a:pt x="114895" y="68163"/>
                  <a:pt x="130968" y="52164"/>
                  <a:pt x="147340" y="35942"/>
                </a:cubicBezTo>
                <a:cubicBezTo>
                  <a:pt x="163711" y="19719"/>
                  <a:pt x="172343" y="11013"/>
                  <a:pt x="173236" y="9822"/>
                </a:cubicBezTo>
                <a:cubicBezTo>
                  <a:pt x="180082" y="3274"/>
                  <a:pt x="187821" y="0"/>
                  <a:pt x="19645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667A8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venir Next" panose="020B0503020202020204"/>
            </a:endParaRPr>
          </a:p>
        </p:txBody>
      </p:sp>
      <p:sp>
        <p:nvSpPr>
          <p:cNvPr id="59" name="Freeform 82">
            <a:extLst>
              <a:ext uri="{FF2B5EF4-FFF2-40B4-BE49-F238E27FC236}">
                <a16:creationId xmlns:a16="http://schemas.microsoft.com/office/drawing/2014/main" id="{5A5E3253-A1BB-4034-B59A-E97600CF2E39}"/>
              </a:ext>
            </a:extLst>
          </p:cNvPr>
          <p:cNvSpPr/>
          <p:nvPr/>
        </p:nvSpPr>
        <p:spPr>
          <a:xfrm>
            <a:off x="4576095" y="1419195"/>
            <a:ext cx="467011" cy="435996"/>
          </a:xfrm>
          <a:custGeom>
            <a:avLst/>
            <a:gdLst/>
            <a:ahLst/>
            <a:cxnLst/>
            <a:rect l="l" t="t" r="r" b="b"/>
            <a:pathLst>
              <a:path w="228600" h="213419">
                <a:moveTo>
                  <a:pt x="14287" y="113853"/>
                </a:moveTo>
                <a:lnTo>
                  <a:pt x="14287" y="199132"/>
                </a:lnTo>
                <a:lnTo>
                  <a:pt x="214312" y="199132"/>
                </a:lnTo>
                <a:lnTo>
                  <a:pt x="214312" y="113853"/>
                </a:lnTo>
                <a:lnTo>
                  <a:pt x="135731" y="113853"/>
                </a:lnTo>
                <a:lnTo>
                  <a:pt x="135731" y="128141"/>
                </a:lnTo>
                <a:cubicBezTo>
                  <a:pt x="135731" y="132010"/>
                  <a:pt x="134317" y="135359"/>
                  <a:pt x="131489" y="138187"/>
                </a:cubicBezTo>
                <a:cubicBezTo>
                  <a:pt x="128662" y="141015"/>
                  <a:pt x="125313" y="142428"/>
                  <a:pt x="121443" y="142428"/>
                </a:cubicBezTo>
                <a:lnTo>
                  <a:pt x="107156" y="142428"/>
                </a:lnTo>
                <a:cubicBezTo>
                  <a:pt x="103286" y="142428"/>
                  <a:pt x="99938" y="141015"/>
                  <a:pt x="97110" y="138187"/>
                </a:cubicBezTo>
                <a:cubicBezTo>
                  <a:pt x="94282" y="135359"/>
                  <a:pt x="92868" y="132010"/>
                  <a:pt x="92868" y="128141"/>
                </a:cubicBezTo>
                <a:lnTo>
                  <a:pt x="92868" y="113853"/>
                </a:lnTo>
                <a:close/>
                <a:moveTo>
                  <a:pt x="107156" y="91976"/>
                </a:moveTo>
                <a:lnTo>
                  <a:pt x="107156" y="128141"/>
                </a:lnTo>
                <a:lnTo>
                  <a:pt x="121443" y="128141"/>
                </a:lnTo>
                <a:lnTo>
                  <a:pt x="121443" y="91976"/>
                </a:lnTo>
                <a:close/>
                <a:moveTo>
                  <a:pt x="14287" y="49560"/>
                </a:moveTo>
                <a:lnTo>
                  <a:pt x="14287" y="99566"/>
                </a:lnTo>
                <a:lnTo>
                  <a:pt x="92868" y="99566"/>
                </a:lnTo>
                <a:lnTo>
                  <a:pt x="92868" y="91976"/>
                </a:lnTo>
                <a:cubicBezTo>
                  <a:pt x="92868" y="88106"/>
                  <a:pt x="94282" y="84757"/>
                  <a:pt x="97110" y="81930"/>
                </a:cubicBezTo>
                <a:cubicBezTo>
                  <a:pt x="99938" y="79102"/>
                  <a:pt x="103286" y="77688"/>
                  <a:pt x="107156" y="77688"/>
                </a:cubicBezTo>
                <a:lnTo>
                  <a:pt x="121443" y="77688"/>
                </a:lnTo>
                <a:cubicBezTo>
                  <a:pt x="125313" y="77688"/>
                  <a:pt x="128662" y="79102"/>
                  <a:pt x="131489" y="81930"/>
                </a:cubicBezTo>
                <a:cubicBezTo>
                  <a:pt x="134317" y="84757"/>
                  <a:pt x="135731" y="88106"/>
                  <a:pt x="135731" y="91976"/>
                </a:cubicBezTo>
                <a:lnTo>
                  <a:pt x="135731" y="99566"/>
                </a:lnTo>
                <a:lnTo>
                  <a:pt x="214312" y="99566"/>
                </a:lnTo>
                <a:lnTo>
                  <a:pt x="214312" y="49560"/>
                </a:lnTo>
                <a:close/>
                <a:moveTo>
                  <a:pt x="92868" y="14287"/>
                </a:moveTo>
                <a:cubicBezTo>
                  <a:pt x="90785" y="14287"/>
                  <a:pt x="89073" y="14957"/>
                  <a:pt x="87734" y="16297"/>
                </a:cubicBezTo>
                <a:cubicBezTo>
                  <a:pt x="86394" y="17636"/>
                  <a:pt x="85725" y="19348"/>
                  <a:pt x="85725" y="21431"/>
                </a:cubicBezTo>
                <a:lnTo>
                  <a:pt x="85725" y="35272"/>
                </a:lnTo>
                <a:lnTo>
                  <a:pt x="142875" y="35272"/>
                </a:lnTo>
                <a:lnTo>
                  <a:pt x="142875" y="21431"/>
                </a:lnTo>
                <a:cubicBezTo>
                  <a:pt x="142875" y="19348"/>
                  <a:pt x="142205" y="17636"/>
                  <a:pt x="140866" y="16297"/>
                </a:cubicBezTo>
                <a:cubicBezTo>
                  <a:pt x="139526" y="14957"/>
                  <a:pt x="137815" y="14287"/>
                  <a:pt x="135731" y="14287"/>
                </a:cubicBezTo>
                <a:close/>
                <a:moveTo>
                  <a:pt x="92868" y="0"/>
                </a:moveTo>
                <a:lnTo>
                  <a:pt x="135731" y="0"/>
                </a:lnTo>
                <a:cubicBezTo>
                  <a:pt x="141684" y="0"/>
                  <a:pt x="146744" y="2083"/>
                  <a:pt x="150911" y="6251"/>
                </a:cubicBezTo>
                <a:cubicBezTo>
                  <a:pt x="155079" y="10418"/>
                  <a:pt x="157162" y="15478"/>
                  <a:pt x="157162" y="21431"/>
                </a:cubicBezTo>
                <a:lnTo>
                  <a:pt x="157162" y="35272"/>
                </a:lnTo>
                <a:lnTo>
                  <a:pt x="214312" y="35272"/>
                </a:lnTo>
                <a:cubicBezTo>
                  <a:pt x="218182" y="35272"/>
                  <a:pt x="221530" y="36686"/>
                  <a:pt x="224358" y="39514"/>
                </a:cubicBezTo>
                <a:cubicBezTo>
                  <a:pt x="227186" y="42341"/>
                  <a:pt x="228600" y="45690"/>
                  <a:pt x="228600" y="49560"/>
                </a:cubicBezTo>
                <a:lnTo>
                  <a:pt x="228600" y="199132"/>
                </a:lnTo>
                <a:cubicBezTo>
                  <a:pt x="228600" y="203001"/>
                  <a:pt x="227186" y="206350"/>
                  <a:pt x="224358" y="209178"/>
                </a:cubicBezTo>
                <a:cubicBezTo>
                  <a:pt x="221530" y="212006"/>
                  <a:pt x="218182" y="213419"/>
                  <a:pt x="214312" y="213419"/>
                </a:cubicBezTo>
                <a:lnTo>
                  <a:pt x="14287" y="213419"/>
                </a:lnTo>
                <a:cubicBezTo>
                  <a:pt x="10418" y="213419"/>
                  <a:pt x="7069" y="212006"/>
                  <a:pt x="4241" y="209178"/>
                </a:cubicBezTo>
                <a:cubicBezTo>
                  <a:pt x="1414" y="206350"/>
                  <a:pt x="0" y="203001"/>
                  <a:pt x="0" y="199132"/>
                </a:cubicBezTo>
                <a:lnTo>
                  <a:pt x="0" y="113853"/>
                </a:lnTo>
                <a:lnTo>
                  <a:pt x="0" y="99566"/>
                </a:lnTo>
                <a:lnTo>
                  <a:pt x="0" y="49560"/>
                </a:lnTo>
                <a:cubicBezTo>
                  <a:pt x="0" y="45690"/>
                  <a:pt x="1414" y="42341"/>
                  <a:pt x="4241" y="39514"/>
                </a:cubicBezTo>
                <a:cubicBezTo>
                  <a:pt x="7069" y="36686"/>
                  <a:pt x="10418" y="35272"/>
                  <a:pt x="14287" y="35272"/>
                </a:cubicBezTo>
                <a:lnTo>
                  <a:pt x="71437" y="35272"/>
                </a:lnTo>
                <a:lnTo>
                  <a:pt x="71437" y="21431"/>
                </a:lnTo>
                <a:cubicBezTo>
                  <a:pt x="71437" y="15478"/>
                  <a:pt x="73521" y="10418"/>
                  <a:pt x="77688" y="6251"/>
                </a:cubicBezTo>
                <a:cubicBezTo>
                  <a:pt x="81855" y="2083"/>
                  <a:pt x="86915" y="0"/>
                  <a:pt x="928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667A8"/>
            </a:solidFill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latin typeface="Avenir Next" panose="020B0503020202020204"/>
            </a:endParaRPr>
          </a:p>
        </p:txBody>
      </p:sp>
      <p:sp>
        <p:nvSpPr>
          <p:cNvPr id="60" name="Freeform 86">
            <a:extLst>
              <a:ext uri="{FF2B5EF4-FFF2-40B4-BE49-F238E27FC236}">
                <a16:creationId xmlns:a16="http://schemas.microsoft.com/office/drawing/2014/main" id="{3FBA2F15-20F4-4210-B6D5-ABB7D0296364}"/>
              </a:ext>
            </a:extLst>
          </p:cNvPr>
          <p:cNvSpPr/>
          <p:nvPr/>
        </p:nvSpPr>
        <p:spPr>
          <a:xfrm>
            <a:off x="1869923" y="1412331"/>
            <a:ext cx="449723" cy="449723"/>
          </a:xfrm>
          <a:custGeom>
            <a:avLst/>
            <a:gdLst/>
            <a:ahLst/>
            <a:cxnLst/>
            <a:rect l="l" t="t" r="r" b="b"/>
            <a:pathLst>
              <a:path w="229940" h="229940">
                <a:moveTo>
                  <a:pt x="157163" y="140643"/>
                </a:moveTo>
                <a:lnTo>
                  <a:pt x="140643" y="157163"/>
                </a:lnTo>
                <a:lnTo>
                  <a:pt x="203597" y="220117"/>
                </a:lnTo>
                <a:lnTo>
                  <a:pt x="220117" y="203597"/>
                </a:lnTo>
                <a:close/>
                <a:moveTo>
                  <a:pt x="75010" y="7144"/>
                </a:moveTo>
                <a:cubicBezTo>
                  <a:pt x="56257" y="7144"/>
                  <a:pt x="40258" y="13767"/>
                  <a:pt x="27013" y="27012"/>
                </a:cubicBezTo>
                <a:cubicBezTo>
                  <a:pt x="13767" y="40258"/>
                  <a:pt x="7144" y="56257"/>
                  <a:pt x="7144" y="75010"/>
                </a:cubicBezTo>
                <a:cubicBezTo>
                  <a:pt x="7144" y="93762"/>
                  <a:pt x="13767" y="109761"/>
                  <a:pt x="27013" y="123007"/>
                </a:cubicBezTo>
                <a:cubicBezTo>
                  <a:pt x="40258" y="136252"/>
                  <a:pt x="56257" y="142875"/>
                  <a:pt x="75010" y="142875"/>
                </a:cubicBezTo>
                <a:cubicBezTo>
                  <a:pt x="93762" y="142875"/>
                  <a:pt x="109761" y="136252"/>
                  <a:pt x="123007" y="123007"/>
                </a:cubicBezTo>
                <a:cubicBezTo>
                  <a:pt x="136252" y="109761"/>
                  <a:pt x="142875" y="93762"/>
                  <a:pt x="142875" y="75010"/>
                </a:cubicBezTo>
                <a:cubicBezTo>
                  <a:pt x="142875" y="56257"/>
                  <a:pt x="136252" y="40258"/>
                  <a:pt x="123007" y="27012"/>
                </a:cubicBezTo>
                <a:cubicBezTo>
                  <a:pt x="109761" y="13767"/>
                  <a:pt x="93762" y="7144"/>
                  <a:pt x="75010" y="7144"/>
                </a:cubicBezTo>
                <a:close/>
                <a:moveTo>
                  <a:pt x="75010" y="0"/>
                </a:moveTo>
                <a:cubicBezTo>
                  <a:pt x="95846" y="0"/>
                  <a:pt x="113556" y="7293"/>
                  <a:pt x="128141" y="21878"/>
                </a:cubicBezTo>
                <a:cubicBezTo>
                  <a:pt x="142726" y="36463"/>
                  <a:pt x="150019" y="54174"/>
                  <a:pt x="150019" y="75010"/>
                </a:cubicBezTo>
                <a:cubicBezTo>
                  <a:pt x="150019" y="94060"/>
                  <a:pt x="143471" y="110877"/>
                  <a:pt x="130374" y="125462"/>
                </a:cubicBezTo>
                <a:lnTo>
                  <a:pt x="146447" y="141536"/>
                </a:lnTo>
                <a:lnTo>
                  <a:pt x="157163" y="130820"/>
                </a:lnTo>
                <a:lnTo>
                  <a:pt x="229940" y="203597"/>
                </a:lnTo>
                <a:lnTo>
                  <a:pt x="203597" y="229940"/>
                </a:lnTo>
                <a:lnTo>
                  <a:pt x="130820" y="157163"/>
                </a:lnTo>
                <a:lnTo>
                  <a:pt x="141536" y="146447"/>
                </a:lnTo>
                <a:lnTo>
                  <a:pt x="125462" y="130374"/>
                </a:lnTo>
                <a:cubicBezTo>
                  <a:pt x="110877" y="143470"/>
                  <a:pt x="94060" y="150019"/>
                  <a:pt x="75010" y="150019"/>
                </a:cubicBezTo>
                <a:cubicBezTo>
                  <a:pt x="54174" y="150019"/>
                  <a:pt x="36463" y="142726"/>
                  <a:pt x="21878" y="128141"/>
                </a:cubicBezTo>
                <a:cubicBezTo>
                  <a:pt x="7293" y="113556"/>
                  <a:pt x="0" y="95845"/>
                  <a:pt x="0" y="75010"/>
                </a:cubicBezTo>
                <a:cubicBezTo>
                  <a:pt x="0" y="54174"/>
                  <a:pt x="7293" y="36463"/>
                  <a:pt x="21878" y="21878"/>
                </a:cubicBezTo>
                <a:cubicBezTo>
                  <a:pt x="36463" y="7293"/>
                  <a:pt x="54174" y="0"/>
                  <a:pt x="75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latin typeface="Avenir Next" panose="020B050302020202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35EA00-A31E-4284-87BF-3ED873B415F6}"/>
              </a:ext>
            </a:extLst>
          </p:cNvPr>
          <p:cNvSpPr/>
          <p:nvPr/>
        </p:nvSpPr>
        <p:spPr>
          <a:xfrm rot="5400000">
            <a:off x="2044038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C3CBA8-506A-47C0-93F2-6C7C454EAEB3}"/>
              </a:ext>
            </a:extLst>
          </p:cNvPr>
          <p:cNvSpPr/>
          <p:nvPr/>
        </p:nvSpPr>
        <p:spPr>
          <a:xfrm rot="5400000">
            <a:off x="4765073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B66ED5-37A6-4300-A075-38A3FA073D53}"/>
              </a:ext>
            </a:extLst>
          </p:cNvPr>
          <p:cNvSpPr/>
          <p:nvPr/>
        </p:nvSpPr>
        <p:spPr>
          <a:xfrm rot="5400000">
            <a:off x="7514378" y="4980441"/>
            <a:ext cx="89055" cy="2568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FC36F1-072C-46C7-9FF0-6698C9F59F71}"/>
              </a:ext>
            </a:extLst>
          </p:cNvPr>
          <p:cNvSpPr/>
          <p:nvPr/>
        </p:nvSpPr>
        <p:spPr>
          <a:xfrm rot="5400000">
            <a:off x="10252423" y="5003670"/>
            <a:ext cx="89055" cy="252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Next" panose="020B0503020202020204"/>
            </a:endParaRPr>
          </a:p>
        </p:txBody>
      </p:sp>
      <p:sp>
        <p:nvSpPr>
          <p:cNvPr id="37" name="Shape 2061">
            <a:extLst>
              <a:ext uri="{FF2B5EF4-FFF2-40B4-BE49-F238E27FC236}">
                <a16:creationId xmlns:a16="http://schemas.microsoft.com/office/drawing/2014/main" id="{9C970D84-78F3-454E-8479-795294B35EE5}"/>
              </a:ext>
            </a:extLst>
          </p:cNvPr>
          <p:cNvSpPr/>
          <p:nvPr/>
        </p:nvSpPr>
        <p:spPr>
          <a:xfrm>
            <a:off x="3699739" y="3111760"/>
            <a:ext cx="2370985" cy="1952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144000" rIns="144000" bIns="144000" numCol="1" anchor="t">
            <a:spAutoFit/>
          </a:bodyPr>
          <a:lstStyle/>
          <a:p>
            <a:pPr marL="168275" indent="-168275" fontAlgn="base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04040"/>
                </a:solidFill>
                <a:latin typeface="Avenir Next" panose="020B0503020202020204"/>
              </a:rPr>
              <a:t>Descubra y use espacios de trabajo para facilitar el almacenamiento y el uso compartido de su información.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537A6CF-0437-E629-7235-1C53F54C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031" y="435468"/>
            <a:ext cx="451485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¿</a:t>
            </a:r>
            <a:r>
              <a:rPr lang="en-US" sz="4000" err="1"/>
              <a:t>Cómo</a:t>
            </a:r>
            <a:r>
              <a:rPr lang="en-US" sz="4000"/>
              <a:t> </a:t>
            </a:r>
            <a:r>
              <a:rPr lang="en-US" sz="4000" err="1"/>
              <a:t>crear</a:t>
            </a:r>
            <a:r>
              <a:rPr lang="en-US" sz="4000"/>
              <a:t> una </a:t>
            </a:r>
            <a:r>
              <a:rPr lang="en-US" sz="4000" err="1"/>
              <a:t>cuenta</a:t>
            </a:r>
            <a:r>
              <a:rPr lang="en-US" sz="400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3AAEC-CC59-3741-A13E-4CA6F92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19" y="1578093"/>
            <a:ext cx="5816827" cy="42086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1800" dirty="0">
                <a:latin typeface="Avenir Next" panose="020B0503020202020204"/>
              </a:rPr>
              <a:t>Para crear una cuenta usaremos las credenciales de la U. Vigo</a:t>
            </a:r>
            <a:endParaRPr lang="en-U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Vaya a </a:t>
            </a:r>
            <a:r>
              <a:rPr lang="es-ES" sz="1800" dirty="0">
                <a:latin typeface="Avenir Next" panose="020B0503020202020204"/>
                <a:hlinkClick r:id="rId5"/>
              </a:rPr>
              <a:t>https://RefWorks.proquest.com</a:t>
            </a:r>
            <a:endParaRPr lang="es-E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Seleccione “utilizar conexión de mi institución”</a:t>
            </a:r>
          </a:p>
          <a:p>
            <a:r>
              <a:rPr lang="es-ES" sz="1800" dirty="0">
                <a:latin typeface="Avenir Next" panose="020B0503020202020204"/>
              </a:rPr>
              <a:t>Introduzca sus credenciales de </a:t>
            </a:r>
            <a:r>
              <a:rPr lang="es-ES" sz="1800">
                <a:latin typeface="Avenir Next" panose="020B0503020202020204"/>
              </a:rPr>
              <a:t>la universidad</a:t>
            </a:r>
            <a:endParaRPr lang="es-ES" sz="1800" dirty="0">
              <a:latin typeface="Avenir Next" panose="020B0503020202020204"/>
            </a:endParaRPr>
          </a:p>
          <a:p>
            <a:r>
              <a:rPr lang="es-ES" sz="1800" dirty="0">
                <a:latin typeface="Avenir Next" panose="020B0503020202020204"/>
              </a:rPr>
              <a:t>En la página “Empezar a usar RefWorks”, seleccione “crear cuenta nueva” </a:t>
            </a:r>
            <a:endParaRPr lang="en-US" sz="1800" dirty="0">
              <a:latin typeface="Avenir Next" panose="020B0503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5AA511-0250-4F9E-AAF2-391E161FE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809207"/>
              </p:ext>
            </p:extLst>
          </p:nvPr>
        </p:nvGraphicFramePr>
        <p:xfrm>
          <a:off x="600946" y="5298131"/>
          <a:ext cx="4416222" cy="99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5105921-597B-4B59-BAF3-7C53E5AAD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419075"/>
              </p:ext>
            </p:extLst>
          </p:nvPr>
        </p:nvGraphicFramePr>
        <p:xfrm>
          <a:off x="2967614" y="4338628"/>
          <a:ext cx="3837465" cy="89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BC3DF7EA-F335-E0E3-D9F5-CCEF649521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0647" y="4401346"/>
            <a:ext cx="3810000" cy="189547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9E3FFF9-1255-4989-8C8C-DEA8C4F9D3E9}"/>
              </a:ext>
            </a:extLst>
          </p:cNvPr>
          <p:cNvCxnSpPr>
            <a:cxnSpLocks/>
          </p:cNvCxnSpPr>
          <p:nvPr/>
        </p:nvCxnSpPr>
        <p:spPr>
          <a:xfrm>
            <a:off x="6684885" y="5298131"/>
            <a:ext cx="1704513" cy="2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997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65839064-453C-4EC5-919A-06F21E805EC8}"/>
              </a:ext>
            </a:extLst>
          </p:cNvPr>
          <p:cNvSpPr txBox="1">
            <a:spLocks/>
          </p:cNvSpPr>
          <p:nvPr/>
        </p:nvSpPr>
        <p:spPr>
          <a:xfrm>
            <a:off x="0" y="2576032"/>
            <a:ext cx="12192000" cy="1284768"/>
          </a:xfrm>
          <a:prstGeom prst="rect">
            <a:avLst/>
          </a:prstGeom>
          <a:solidFill>
            <a:srgbClr val="008094"/>
          </a:solidFill>
        </p:spPr>
        <p:txBody>
          <a:bodyPr vert="horz" lIns="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8094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>
                <a:solidFill>
                  <a:schemeClr val="bg1"/>
                </a:solidFill>
              </a:rPr>
              <a:t>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06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92105-7252-4113-B795-AED5AB7C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/>
              <a:t>Recursos Adicionales</a:t>
            </a:r>
            <a:br>
              <a:rPr lang="es-CO"/>
            </a:br>
            <a:endParaRPr lang="es-CO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5A56297-2B97-43F1-9CC3-920231CC5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924064"/>
              </p:ext>
            </p:extLst>
          </p:nvPr>
        </p:nvGraphicFramePr>
        <p:xfrm>
          <a:off x="1482725" y="1463675"/>
          <a:ext cx="9431338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696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Quest Educatio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00000"/>
    </a:accent2>
    <a:accent3>
      <a:srgbClr val="7F7F7F"/>
    </a:accent3>
    <a:accent4>
      <a:srgbClr val="52B1DF"/>
    </a:accent4>
    <a:accent5>
      <a:srgbClr val="EDDC01"/>
    </a:accent5>
    <a:accent6>
      <a:srgbClr val="96D32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26f688b-3abb-40a7-a628-e22e82daf9e5" xsi:nil="true"/>
    <Seq xmlns="226f688b-3abb-40a7-a628-e22e82daf9e5" xsi:nil="true"/>
    <LG_x0020_Asset_x0020_ID_x0023_ xmlns="226f688b-3abb-40a7-a628-e22e82daf9e5" xsi:nil="true"/>
    <SharedWithUsers xmlns="4f964b53-cc1b-4d92-99fd-493b914cac49">
      <UserInfo>
        <DisplayName>Victor Mendoza</DisplayName>
        <AccountId>174</AccountId>
        <AccountType/>
      </UserInfo>
    </SharedWithUsers>
    <MediaServiceKeyPoints xmlns="226f688b-3abb-40a7-a628-e22e82daf9e5" xsi:nil="true"/>
    <Clarivate_x0020_Update xmlns="226f688b-3abb-40a7-a628-e22e82daf9e5">false</Clarivate_x0020_Update>
    <SharedWithDetails xmlns="4f964b53-cc1b-4d92-99fd-493b914cac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D11FD1FAC0048AD62B5588E694EA2" ma:contentTypeVersion="10" ma:contentTypeDescription="Create a new document." ma:contentTypeScope="" ma:versionID="b20eb666bd94a56573c33d44e286a678">
  <xsd:schema xmlns:xsd="http://www.w3.org/2001/XMLSchema" xmlns:xs="http://www.w3.org/2001/XMLSchema" xmlns:p="http://schemas.microsoft.com/office/2006/metadata/properties" xmlns:ns1="226f688b-3abb-40a7-a628-e22e82daf9e5" xmlns:ns3="4f964b53-cc1b-4d92-99fd-493b914cac49" xmlns:ns4="fff3496f-86d4-4c57-a1ff-7ce7ea3173a3" targetNamespace="http://schemas.microsoft.com/office/2006/metadata/properties" ma:root="true" ma:fieldsID="0906f989e19a42c8697e3d973224c6a9" ns1:_="" ns3:_="" ns4:_="">
    <xsd:import namespace="226f688b-3abb-40a7-a628-e22e82daf9e5"/>
    <xsd:import namespace="4f964b53-cc1b-4d92-99fd-493b914cac49"/>
    <xsd:import namespace="fff3496f-86d4-4c57-a1ff-7ce7ea3173a3"/>
    <xsd:element name="properties">
      <xsd:complexType>
        <xsd:sequence>
          <xsd:element name="documentManagement">
            <xsd:complexType>
              <xsd:all>
                <xsd:element ref="ns1:Seq" minOccurs="0"/>
                <xsd:element ref="ns1:Status" minOccurs="0"/>
                <xsd:element ref="ns1:LG_x0020_Asset_x0020_ID_x0023_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Clarivate_x0020_Update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688b-3abb-40a7-a628-e22e82daf9e5" elementFormDefault="qualified">
    <xsd:import namespace="http://schemas.microsoft.com/office/2006/documentManagement/types"/>
    <xsd:import namespace="http://schemas.microsoft.com/office/infopath/2007/PartnerControls"/>
    <xsd:element name="Seq" ma:index="0" nillable="true" ma:displayName="Seq" ma:decimals="1" ma:internalName="Seq">
      <xsd:simpleType>
        <xsd:restriction base="dms:Number"/>
      </xsd:simpleType>
    </xsd:element>
    <xsd:element name="Status" ma:index="3" nillable="true" ma:displayName="Status" ma:default="" ma:format="Dropdown" ma:internalName="Status">
      <xsd:simpleType>
        <xsd:restriction base="dms:Choice">
          <xsd:enumeration value="Script Production"/>
          <xsd:enumeration value="Storyline/Video Development"/>
          <xsd:enumeration value="Peer Review"/>
          <xsd:enumeration value="Final Version"/>
          <xsd:enumeration value="Published to LG &amp; AWS"/>
          <xsd:enumeration value="Live on LG"/>
          <xsd:enumeration value="Archived"/>
          <xsd:enumeration value="Training Outline"/>
          <xsd:enumeration value="SME Outline Approving"/>
          <xsd:enumeration value="Material in Draft"/>
          <xsd:enumeration value="SME Draft Reviewing"/>
          <xsd:enumeration value="SME Approved"/>
          <xsd:enumeration value="In Development"/>
          <xsd:enumeration value="Final Polishing"/>
          <xsd:enumeration value="Pending Governance QA"/>
          <xsd:enumeration value="Posting to LG"/>
          <xsd:enumeration value="Under Review"/>
          <xsd:enumeration value="Updating"/>
        </xsd:restriction>
      </xsd:simpleType>
    </xsd:element>
    <xsd:element name="LG_x0020_Asset_x0020_ID_x0023_" ma:index="4" nillable="true" ma:displayName="LG Asset ID#" ma:description="If the training resource (asset) is posted on a LibGuide, then that LibGuide Asset ID# from Spingshare should be added in the KMC and the Status of the resource must be changed to &quot;Live on LG&quot;." ma:internalName="LG_x0020_Asset_x0020_ID_x0023_">
      <xsd:simpleType>
        <xsd:restriction base="dms:Text">
          <xsd:maxLength value="1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Clarivate_x0020_Update" ma:index="18" nillable="true" ma:displayName="Clarivate Update" ma:default="No" ma:format="RadioButtons" ma:internalName="Clarivate_x0020_Updat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3496f-86d4-4c57-a1ff-7ce7ea3173a3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DA864F-5C10-42C6-A0DC-A67845882723}">
  <ds:schemaRefs>
    <ds:schemaRef ds:uri="226f688b-3abb-40a7-a628-e22e82daf9e5"/>
    <ds:schemaRef ds:uri="4f964b53-cc1b-4d92-99fd-493b914cac49"/>
    <ds:schemaRef ds:uri="fff3496f-86d4-4c57-a1ff-7ce7ea3173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A311C5-9D31-4048-B266-8C79BFA97B0E}">
  <ds:schemaRefs>
    <ds:schemaRef ds:uri="226f688b-3abb-40a7-a628-e22e82daf9e5"/>
    <ds:schemaRef ds:uri="4f964b53-cc1b-4d92-99fd-493b914cac49"/>
    <ds:schemaRef ds:uri="fff3496f-86d4-4c57-a1ff-7ce7ea3173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1009</Words>
  <Application>Microsoft Office PowerPoint</Application>
  <PresentationFormat>Panorámica</PresentationFormat>
  <Paragraphs>106</Paragraphs>
  <Slides>11</Slides>
  <Notes>10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Avenir Next Demi Bold</vt:lpstr>
      <vt:lpstr>Calibri</vt:lpstr>
      <vt:lpstr>Calibri Light</vt:lpstr>
      <vt:lpstr>1_Office Theme</vt:lpstr>
      <vt:lpstr>Cómo usar webex</vt:lpstr>
      <vt:lpstr>Opciones avanzadas de RefWorks</vt:lpstr>
      <vt:lpstr>Objetivos de la sesión</vt:lpstr>
      <vt:lpstr>Acerca de RefWorks</vt:lpstr>
      <vt:lpstr>Útil para investigadores y estudiantes</vt:lpstr>
      <vt:lpstr>Ciclo de trabajo en 4 fases</vt:lpstr>
      <vt:lpstr>¿Cómo crear una cuenta?</vt:lpstr>
      <vt:lpstr>Presentación de PowerPoint</vt:lpstr>
      <vt:lpstr>Recursos Adicionales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WebEx Event Tips…</dc:title>
  <dc:creator>Nuria Sauri</dc:creator>
  <cp:lastModifiedBy>Núria Sauri Sànchez</cp:lastModifiedBy>
  <cp:revision>3</cp:revision>
  <dcterms:created xsi:type="dcterms:W3CDTF">2019-06-28T15:44:12Z</dcterms:created>
  <dcterms:modified xsi:type="dcterms:W3CDTF">2024-05-15T07:48:50Z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0x010100932D11FD1FAC0048AD62B5588E694EA2</vt:lpwstr>
  </property>
  <property fmtid="{D5CDD505-2E9C-101B-9397-08002B2CF9AE}" pid="3" name="Governance Status">
    <vt:lpwstr>Final Version</vt:lpwstr>
  </property>
  <property fmtid="{D5CDD505-2E9C-101B-9397-08002B2CF9AE}" pid="4" name="Governance Owner">
    <vt:lpwstr>TBD</vt:lpwstr>
  </property>
  <property fmtid="{D5CDD505-2E9C-101B-9397-08002B2CF9AE}" pid="5" name="Order">
    <vt:r8>0</vt:r8>
  </property>
  <property fmtid="{D5CDD505-2E9C-101B-9397-08002B2CF9AE}" pid="6" name="SharedWithUsers">
    <vt:lpwstr>174;#Victor Mendoza</vt:lpwstr>
  </property>
  <property fmtid="{D5CDD505-2E9C-101B-9397-08002B2CF9AE}" pid="7" name="Clarivate Update">
    <vt:bool>true</vt:bool>
  </property>
</Properties>
</file>